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  <p:sldMasterId id="2147483969" r:id="rId5"/>
    <p:sldMasterId id="2147483976" r:id="rId6"/>
    <p:sldMasterId id="2147484000" r:id="rId7"/>
    <p:sldMasterId id="2147484015" r:id="rId8"/>
  </p:sldMasterIdLst>
  <p:notesMasterIdLst>
    <p:notesMasterId r:id="rId60"/>
  </p:notesMasterIdLst>
  <p:sldIdLst>
    <p:sldId id="374" r:id="rId9"/>
    <p:sldId id="648" r:id="rId10"/>
    <p:sldId id="621" r:id="rId11"/>
    <p:sldId id="493" r:id="rId12"/>
    <p:sldId id="496" r:id="rId13"/>
    <p:sldId id="516" r:id="rId14"/>
    <p:sldId id="638" r:id="rId15"/>
    <p:sldId id="640" r:id="rId16"/>
    <p:sldId id="645" r:id="rId17"/>
    <p:sldId id="639" r:id="rId18"/>
    <p:sldId id="497" r:id="rId19"/>
    <p:sldId id="641" r:id="rId20"/>
    <p:sldId id="643" r:id="rId21"/>
    <p:sldId id="622" r:id="rId22"/>
    <p:sldId id="305" r:id="rId23"/>
    <p:sldId id="326" r:id="rId24"/>
    <p:sldId id="320" r:id="rId25"/>
    <p:sldId id="629" r:id="rId26"/>
    <p:sldId id="636" r:id="rId27"/>
    <p:sldId id="318" r:id="rId28"/>
    <p:sldId id="603" r:id="rId29"/>
    <p:sldId id="602" r:id="rId30"/>
    <p:sldId id="324" r:id="rId31"/>
    <p:sldId id="327" r:id="rId32"/>
    <p:sldId id="325" r:id="rId33"/>
    <p:sldId id="319" r:id="rId34"/>
    <p:sldId id="330" r:id="rId35"/>
    <p:sldId id="328" r:id="rId36"/>
    <p:sldId id="334" r:id="rId37"/>
    <p:sldId id="329" r:id="rId38"/>
    <p:sldId id="605" r:id="rId39"/>
    <p:sldId id="607" r:id="rId40"/>
    <p:sldId id="335" r:id="rId41"/>
    <p:sldId id="612" r:id="rId42"/>
    <p:sldId id="624" r:id="rId43"/>
    <p:sldId id="628" r:id="rId44"/>
    <p:sldId id="630" r:id="rId45"/>
    <p:sldId id="634" r:id="rId46"/>
    <p:sldId id="631" r:id="rId47"/>
    <p:sldId id="626" r:id="rId48"/>
    <p:sldId id="646" r:id="rId49"/>
    <p:sldId id="635" r:id="rId50"/>
    <p:sldId id="632" r:id="rId51"/>
    <p:sldId id="647" r:id="rId52"/>
    <p:sldId id="625" r:id="rId53"/>
    <p:sldId id="650" r:id="rId54"/>
    <p:sldId id="619" r:id="rId55"/>
    <p:sldId id="332" r:id="rId56"/>
    <p:sldId id="618" r:id="rId57"/>
    <p:sldId id="649" r:id="rId58"/>
    <p:sldId id="61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2855"/>
    <a:srgbClr val="FED141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5CE4A-FBA8-4CF4-95A0-1A7A89E8CDF6}" v="819" dt="2025-08-06T17:05:26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7" autoAdjust="0"/>
    <p:restoredTop sz="94658"/>
  </p:normalViewPr>
  <p:slideViewPr>
    <p:cSldViewPr snapToGrid="0">
      <p:cViewPr varScale="1">
        <p:scale>
          <a:sx n="79" d="100"/>
          <a:sy n="79" d="100"/>
        </p:scale>
        <p:origin x="22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e Badgley" userId="b4f8e8f0-768a-4c4d-8c92-05cce6de7a1b" providerId="ADAL" clId="{5985CE4A-FBA8-4CF4-95A0-1A7A89E8CDF6}"/>
    <pc:docChg chg="undo custSel addSld delSld modSld sldOrd modMainMaster">
      <pc:chgData name="Karie Badgley" userId="b4f8e8f0-768a-4c4d-8c92-05cce6de7a1b" providerId="ADAL" clId="{5985CE4A-FBA8-4CF4-95A0-1A7A89E8CDF6}" dt="2025-08-06T17:15:33.597" v="8726" actId="1076"/>
      <pc:docMkLst>
        <pc:docMk/>
      </pc:docMkLst>
      <pc:sldChg chg="addSp delSp modSp del mod ord modClrScheme modAnim chgLayout">
        <pc:chgData name="Karie Badgley" userId="b4f8e8f0-768a-4c4d-8c92-05cce6de7a1b" providerId="ADAL" clId="{5985CE4A-FBA8-4CF4-95A0-1A7A89E8CDF6}" dt="2025-08-06T05:36:29.245" v="4037" actId="47"/>
        <pc:sldMkLst>
          <pc:docMk/>
          <pc:sldMk cId="944387742" sldId="262"/>
        </pc:sldMkLst>
        <pc:spChg chg="mod ord">
          <ac:chgData name="Karie Badgley" userId="b4f8e8f0-768a-4c4d-8c92-05cce6de7a1b" providerId="ADAL" clId="{5985CE4A-FBA8-4CF4-95A0-1A7A89E8CDF6}" dt="2025-08-06T03:56:47.675" v="2268" actId="20577"/>
          <ac:spMkLst>
            <pc:docMk/>
            <pc:sldMk cId="944387742" sldId="262"/>
            <ac:spMk id="2" creationId="{B339EF2C-A1B3-4702-9B3A-D4CC23DCDEAD}"/>
          </ac:spMkLst>
        </pc:spChg>
        <pc:spChg chg="mod ord">
          <ac:chgData name="Karie Badgley" userId="b4f8e8f0-768a-4c4d-8c92-05cce6de7a1b" providerId="ADAL" clId="{5985CE4A-FBA8-4CF4-95A0-1A7A89E8CDF6}" dt="2025-08-06T03:37:15.070" v="2007" actId="14100"/>
          <ac:spMkLst>
            <pc:docMk/>
            <pc:sldMk cId="944387742" sldId="262"/>
            <ac:spMk id="3" creationId="{7CD50A36-F2B2-4E2D-8635-6ADE22001AA1}"/>
          </ac:spMkLst>
        </pc:spChg>
        <pc:spChg chg="mod">
          <ac:chgData name="Karie Badgley" userId="b4f8e8f0-768a-4c4d-8c92-05cce6de7a1b" providerId="ADAL" clId="{5985CE4A-FBA8-4CF4-95A0-1A7A89E8CDF6}" dt="2025-08-06T03:42:01.290" v="2152" actId="207"/>
          <ac:spMkLst>
            <pc:docMk/>
            <pc:sldMk cId="944387742" sldId="262"/>
            <ac:spMk id="4" creationId="{B9E180AF-1C39-43D3-AA00-C07E15566BDB}"/>
          </ac:spMkLst>
        </pc:spChg>
        <pc:spChg chg="add mod">
          <ac:chgData name="Karie Badgley" userId="b4f8e8f0-768a-4c4d-8c92-05cce6de7a1b" providerId="ADAL" clId="{5985CE4A-FBA8-4CF4-95A0-1A7A89E8CDF6}" dt="2025-08-06T03:56:54.624" v="2269" actId="207"/>
          <ac:spMkLst>
            <pc:docMk/>
            <pc:sldMk cId="944387742" sldId="262"/>
            <ac:spMk id="5" creationId="{B7FC3027-74C0-7468-7713-BB4A9A8597FB}"/>
          </ac:spMkLst>
        </pc:spChg>
        <pc:spChg chg="mod">
          <ac:chgData name="Karie Badgley" userId="b4f8e8f0-768a-4c4d-8c92-05cce6de7a1b" providerId="ADAL" clId="{5985CE4A-FBA8-4CF4-95A0-1A7A89E8CDF6}" dt="2025-08-06T03:50:48.006" v="2217" actId="1076"/>
          <ac:spMkLst>
            <pc:docMk/>
            <pc:sldMk cId="944387742" sldId="262"/>
            <ac:spMk id="6" creationId="{27C257E6-7677-4114-9CCC-FD7408C66577}"/>
          </ac:spMkLst>
        </pc:spChg>
        <pc:spChg chg="mod">
          <ac:chgData name="Karie Badgley" userId="b4f8e8f0-768a-4c4d-8c92-05cce6de7a1b" providerId="ADAL" clId="{5985CE4A-FBA8-4CF4-95A0-1A7A89E8CDF6}" dt="2025-08-06T03:51:14.994" v="2224" actId="1076"/>
          <ac:spMkLst>
            <pc:docMk/>
            <pc:sldMk cId="944387742" sldId="262"/>
            <ac:spMk id="7" creationId="{9324C327-B7DA-4A2C-91FF-FB792C97EE64}"/>
          </ac:spMkLst>
        </pc:spChg>
        <pc:spChg chg="mod">
          <ac:chgData name="Karie Badgley" userId="b4f8e8f0-768a-4c4d-8c92-05cce6de7a1b" providerId="ADAL" clId="{5985CE4A-FBA8-4CF4-95A0-1A7A89E8CDF6}" dt="2025-08-06T03:51:14.994" v="2224" actId="1076"/>
          <ac:spMkLst>
            <pc:docMk/>
            <pc:sldMk cId="944387742" sldId="262"/>
            <ac:spMk id="8" creationId="{5F5F4044-5890-41F4-97FA-A0DEC0498CFC}"/>
          </ac:spMkLst>
        </pc:spChg>
        <pc:spChg chg="add mod">
          <ac:chgData name="Karie Badgley" userId="b4f8e8f0-768a-4c4d-8c92-05cce6de7a1b" providerId="ADAL" clId="{5985CE4A-FBA8-4CF4-95A0-1A7A89E8CDF6}" dt="2025-08-06T03:51:20.327" v="2225" actId="1076"/>
          <ac:spMkLst>
            <pc:docMk/>
            <pc:sldMk cId="944387742" sldId="262"/>
            <ac:spMk id="9" creationId="{9E07BB03-1584-7D8C-87BA-83629D524BC1}"/>
          </ac:spMkLst>
        </pc:spChg>
        <pc:spChg chg="add del">
          <ac:chgData name="Karie Badgley" userId="b4f8e8f0-768a-4c4d-8c92-05cce6de7a1b" providerId="ADAL" clId="{5985CE4A-FBA8-4CF4-95A0-1A7A89E8CDF6}" dt="2025-08-06T03:49:25.674" v="2190" actId="22"/>
          <ac:spMkLst>
            <pc:docMk/>
            <pc:sldMk cId="944387742" sldId="262"/>
            <ac:spMk id="11" creationId="{2195933B-BEA2-3838-9A73-A9E5D8B93840}"/>
          </ac:spMkLst>
        </pc:spChg>
        <pc:spChg chg="add mod">
          <ac:chgData name="Karie Badgley" userId="b4f8e8f0-768a-4c4d-8c92-05cce6de7a1b" providerId="ADAL" clId="{5985CE4A-FBA8-4CF4-95A0-1A7A89E8CDF6}" dt="2025-08-06T03:51:25.777" v="2227" actId="1076"/>
          <ac:spMkLst>
            <pc:docMk/>
            <pc:sldMk cId="944387742" sldId="262"/>
            <ac:spMk id="12" creationId="{86EF4BFE-F7A2-3556-93A1-546E55C2BCE7}"/>
          </ac:spMkLst>
        </pc:spChg>
      </pc:sldChg>
      <pc:sldChg chg="addSp modSp add mod ord modClrScheme chgLayout">
        <pc:chgData name="Karie Badgley" userId="b4f8e8f0-768a-4c4d-8c92-05cce6de7a1b" providerId="ADAL" clId="{5985CE4A-FBA8-4CF4-95A0-1A7A89E8CDF6}" dt="2025-08-06T05:48:16.194" v="4104" actId="14100"/>
        <pc:sldMkLst>
          <pc:docMk/>
          <pc:sldMk cId="1409816379" sldId="305"/>
        </pc:sldMkLst>
        <pc:spChg chg="mod ord">
          <ac:chgData name="Karie Badgley" userId="b4f8e8f0-768a-4c4d-8c92-05cce6de7a1b" providerId="ADAL" clId="{5985CE4A-FBA8-4CF4-95A0-1A7A89E8CDF6}" dt="2025-08-06T05:11:19.042" v="3720" actId="20577"/>
          <ac:spMkLst>
            <pc:docMk/>
            <pc:sldMk cId="1409816379" sldId="305"/>
            <ac:spMk id="2" creationId="{9762679F-E848-CBAF-B49E-00B4F7519775}"/>
          </ac:spMkLst>
        </pc:spChg>
        <pc:spChg chg="mod ord">
          <ac:chgData name="Karie Badgley" userId="b4f8e8f0-768a-4c4d-8c92-05cce6de7a1b" providerId="ADAL" clId="{5985CE4A-FBA8-4CF4-95A0-1A7A89E8CDF6}" dt="2025-08-05T21:59:00.402" v="739" actId="207"/>
          <ac:spMkLst>
            <pc:docMk/>
            <pc:sldMk cId="1409816379" sldId="305"/>
            <ac:spMk id="3" creationId="{FBF08262-ACE8-B6E6-22F2-CAC2A51330F4}"/>
          </ac:spMkLst>
        </pc:spChg>
        <pc:spChg chg="mod ord">
          <ac:chgData name="Karie Badgley" userId="b4f8e8f0-768a-4c4d-8c92-05cce6de7a1b" providerId="ADAL" clId="{5985CE4A-FBA8-4CF4-95A0-1A7A89E8CDF6}" dt="2025-08-05T21:58:53.472" v="738" actId="700"/>
          <ac:spMkLst>
            <pc:docMk/>
            <pc:sldMk cId="1409816379" sldId="305"/>
            <ac:spMk id="4" creationId="{F045462F-561C-02DE-89CF-7C23233499F9}"/>
          </ac:spMkLst>
        </pc:spChg>
        <pc:spChg chg="mod ord">
          <ac:chgData name="Karie Badgley" userId="b4f8e8f0-768a-4c4d-8c92-05cce6de7a1b" providerId="ADAL" clId="{5985CE4A-FBA8-4CF4-95A0-1A7A89E8CDF6}" dt="2025-08-05T21:58:53.472" v="738" actId="700"/>
          <ac:spMkLst>
            <pc:docMk/>
            <pc:sldMk cId="1409816379" sldId="305"/>
            <ac:spMk id="5" creationId="{DCCF779E-91A8-5429-D99E-7549D4E3D98B}"/>
          </ac:spMkLst>
        </pc:spChg>
        <pc:spChg chg="mod ord">
          <ac:chgData name="Karie Badgley" userId="b4f8e8f0-768a-4c4d-8c92-05cce6de7a1b" providerId="ADAL" clId="{5985CE4A-FBA8-4CF4-95A0-1A7A89E8CDF6}" dt="2025-08-05T21:58:53.472" v="738" actId="700"/>
          <ac:spMkLst>
            <pc:docMk/>
            <pc:sldMk cId="1409816379" sldId="305"/>
            <ac:spMk id="6" creationId="{ABBC9589-07F0-EF55-3CDA-FDF9F0441CBA}"/>
          </ac:spMkLst>
        </pc:spChg>
        <pc:picChg chg="add mod">
          <ac:chgData name="Karie Badgley" userId="b4f8e8f0-768a-4c4d-8c92-05cce6de7a1b" providerId="ADAL" clId="{5985CE4A-FBA8-4CF4-95A0-1A7A89E8CDF6}" dt="2025-08-06T05:48:16.194" v="4104" actId="14100"/>
          <ac:picMkLst>
            <pc:docMk/>
            <pc:sldMk cId="1409816379" sldId="305"/>
            <ac:picMk id="7" creationId="{BF6F24A2-E183-C8D4-22DB-EB49C776BBEF}"/>
          </ac:picMkLst>
        </pc:picChg>
        <pc:picChg chg="add mod">
          <ac:chgData name="Karie Badgley" userId="b4f8e8f0-768a-4c4d-8c92-05cce6de7a1b" providerId="ADAL" clId="{5985CE4A-FBA8-4CF4-95A0-1A7A89E8CDF6}" dt="2025-08-06T05:47:54.708" v="4098" actId="1076"/>
          <ac:picMkLst>
            <pc:docMk/>
            <pc:sldMk cId="1409816379" sldId="305"/>
            <ac:picMk id="8" creationId="{72F82F35-9C75-2BD2-F8C1-42F557E5F554}"/>
          </ac:picMkLst>
        </pc:picChg>
        <pc:picChg chg="add mod">
          <ac:chgData name="Karie Badgley" userId="b4f8e8f0-768a-4c4d-8c92-05cce6de7a1b" providerId="ADAL" clId="{5985CE4A-FBA8-4CF4-95A0-1A7A89E8CDF6}" dt="2025-08-06T05:48:11.667" v="4103" actId="1076"/>
          <ac:picMkLst>
            <pc:docMk/>
            <pc:sldMk cId="1409816379" sldId="305"/>
            <ac:picMk id="10" creationId="{D84E84AF-EEC4-CCCA-259A-737068FF3B76}"/>
          </ac:picMkLst>
        </pc:picChg>
      </pc:sldChg>
      <pc:sldChg chg="modSp mod modClrScheme chgLayout">
        <pc:chgData name="Karie Badgley" userId="b4f8e8f0-768a-4c4d-8c92-05cce6de7a1b" providerId="ADAL" clId="{5985CE4A-FBA8-4CF4-95A0-1A7A89E8CDF6}" dt="2025-08-06T17:07:37.400" v="8706" actId="20577"/>
        <pc:sldMkLst>
          <pc:docMk/>
          <pc:sldMk cId="2158838016" sldId="318"/>
        </pc:sldMkLst>
        <pc:spChg chg="mod ord">
          <ac:chgData name="Karie Badgley" userId="b4f8e8f0-768a-4c4d-8c92-05cce6de7a1b" providerId="ADAL" clId="{5985CE4A-FBA8-4CF4-95A0-1A7A89E8CDF6}" dt="2025-08-06T17:07:37.400" v="8706" actId="20577"/>
          <ac:spMkLst>
            <pc:docMk/>
            <pc:sldMk cId="2158838016" sldId="318"/>
            <ac:spMk id="2" creationId="{7E144EBC-3A5B-764B-6220-ABFC993241F9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58838016" sldId="318"/>
            <ac:spMk id="3" creationId="{26F2A780-B0B4-7AB3-63A8-189E66E4A9C9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58838016" sldId="318"/>
            <ac:spMk id="4" creationId="{25BA5094-DD1E-320A-6090-088E5CA77F8C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58838016" sldId="318"/>
            <ac:spMk id="5" creationId="{9DE7FB55-08E2-9DA9-3A89-FF3A89CCE1BC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58838016" sldId="318"/>
            <ac:spMk id="6" creationId="{4B9431CC-07D4-438A-17CD-F0000AC844A0}"/>
          </ac:spMkLst>
        </pc:spChg>
        <pc:picChg chg="mod">
          <ac:chgData name="Karie Badgley" userId="b4f8e8f0-768a-4c4d-8c92-05cce6de7a1b" providerId="ADAL" clId="{5985CE4A-FBA8-4CF4-95A0-1A7A89E8CDF6}" dt="2025-08-05T21:21:20.972" v="704" actId="1076"/>
          <ac:picMkLst>
            <pc:docMk/>
            <pc:sldMk cId="2158838016" sldId="318"/>
            <ac:picMk id="11" creationId="{8262F852-62E2-CDE5-4EFC-D357A87FA821}"/>
          </ac:picMkLst>
        </pc:picChg>
        <pc:picChg chg="mod">
          <ac:chgData name="Karie Badgley" userId="b4f8e8f0-768a-4c4d-8c92-05cce6de7a1b" providerId="ADAL" clId="{5985CE4A-FBA8-4CF4-95A0-1A7A89E8CDF6}" dt="2025-08-05T21:21:25.380" v="706" actId="14100"/>
          <ac:picMkLst>
            <pc:docMk/>
            <pc:sldMk cId="2158838016" sldId="318"/>
            <ac:picMk id="13" creationId="{2E64A269-FD8A-5343-3120-36647546CC9F}"/>
          </ac:picMkLst>
        </pc:picChg>
      </pc:sldChg>
      <pc:sldChg chg="modSp mod modClrScheme chgLayout">
        <pc:chgData name="Karie Badgley" userId="b4f8e8f0-768a-4c4d-8c92-05cce6de7a1b" providerId="ADAL" clId="{5985CE4A-FBA8-4CF4-95A0-1A7A89E8CDF6}" dt="2025-08-05T22:05:35.446" v="800" actId="14100"/>
        <pc:sldMkLst>
          <pc:docMk/>
          <pc:sldMk cId="1689685196" sldId="319"/>
        </pc:sldMkLst>
        <pc:spChg chg="mod ord">
          <ac:chgData name="Karie Badgley" userId="b4f8e8f0-768a-4c4d-8c92-05cce6de7a1b" providerId="ADAL" clId="{5985CE4A-FBA8-4CF4-95A0-1A7A89E8CDF6}" dt="2025-08-05T22:05:35.446" v="800" actId="14100"/>
          <ac:spMkLst>
            <pc:docMk/>
            <pc:sldMk cId="1689685196" sldId="319"/>
            <ac:spMk id="2" creationId="{522F45CE-5B6B-4974-5B7D-5D4397BAA982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689685196" sldId="319"/>
            <ac:spMk id="3" creationId="{75CB3E6D-CA07-5E3A-E170-5D918E72406A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689685196" sldId="319"/>
            <ac:spMk id="4" creationId="{1C1AD01A-8865-DCD5-EF98-31F51B140BAB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689685196" sldId="319"/>
            <ac:spMk id="5" creationId="{ABFEA5D4-8F65-23AE-D7B6-5FAE5D775809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689685196" sldId="319"/>
            <ac:spMk id="6" creationId="{7D608B1D-3FEB-D036-274F-8CE5E9481633}"/>
          </ac:spMkLst>
        </pc:spChg>
      </pc:sldChg>
      <pc:sldChg chg="addSp delSp modSp mod modClrScheme chgLayout">
        <pc:chgData name="Karie Badgley" userId="b4f8e8f0-768a-4c4d-8c92-05cce6de7a1b" providerId="ADAL" clId="{5985CE4A-FBA8-4CF4-95A0-1A7A89E8CDF6}" dt="2025-08-06T16:13:01.889" v="7652" actId="20577"/>
        <pc:sldMkLst>
          <pc:docMk/>
          <pc:sldMk cId="1048165997" sldId="320"/>
        </pc:sldMkLst>
        <pc:spChg chg="mod ord">
          <ac:chgData name="Karie Badgley" userId="b4f8e8f0-768a-4c4d-8c92-05cce6de7a1b" providerId="ADAL" clId="{5985CE4A-FBA8-4CF4-95A0-1A7A89E8CDF6}" dt="2025-08-06T16:13:01.889" v="7652" actId="20577"/>
          <ac:spMkLst>
            <pc:docMk/>
            <pc:sldMk cId="1048165997" sldId="320"/>
            <ac:spMk id="2" creationId="{88E646EF-2F79-DE3C-C37B-E1B2FB64117C}"/>
          </ac:spMkLst>
        </pc:spChg>
        <pc:spChg chg="mod ord">
          <ac:chgData name="Karie Badgley" userId="b4f8e8f0-768a-4c4d-8c92-05cce6de7a1b" providerId="ADAL" clId="{5985CE4A-FBA8-4CF4-95A0-1A7A89E8CDF6}" dt="2025-08-05T21:58:28.855" v="736" actId="207"/>
          <ac:spMkLst>
            <pc:docMk/>
            <pc:sldMk cId="1048165997" sldId="320"/>
            <ac:spMk id="3" creationId="{8AE5328B-8D52-F98F-16DE-308C6B5CC341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048165997" sldId="320"/>
            <ac:spMk id="4" creationId="{0BF9E996-33C6-1C8D-40C1-B080363703DF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048165997" sldId="320"/>
            <ac:spMk id="5" creationId="{86F9AA52-B6DE-6C70-7FE5-6FBBA39EDEB2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1048165997" sldId="320"/>
            <ac:spMk id="6" creationId="{9AD77CF3-9A7D-2B2C-832F-42FD5EEDDD77}"/>
          </ac:spMkLst>
        </pc:spChg>
        <pc:spChg chg="del mod">
          <ac:chgData name="Karie Badgley" userId="b4f8e8f0-768a-4c4d-8c92-05cce6de7a1b" providerId="ADAL" clId="{5985CE4A-FBA8-4CF4-95A0-1A7A89E8CDF6}" dt="2025-08-06T06:21:12.004" v="4282" actId="478"/>
          <ac:spMkLst>
            <pc:docMk/>
            <pc:sldMk cId="1048165997" sldId="320"/>
            <ac:spMk id="15" creationId="{8CE7BC5E-C072-1DCC-19C0-460671ECFEC2}"/>
          </ac:spMkLst>
        </pc:spChg>
        <pc:grpChg chg="mod">
          <ac:chgData name="Karie Badgley" userId="b4f8e8f0-768a-4c4d-8c92-05cce6de7a1b" providerId="ADAL" clId="{5985CE4A-FBA8-4CF4-95A0-1A7A89E8CDF6}" dt="2025-08-01T23:48:32.893" v="454" actId="1076"/>
          <ac:grpSpMkLst>
            <pc:docMk/>
            <pc:sldMk cId="1048165997" sldId="320"/>
            <ac:grpSpMk id="11" creationId="{4A5B33E0-9010-290A-CC78-DB3C9F69A93A}"/>
          </ac:grpSpMkLst>
        </pc:grpChg>
        <pc:picChg chg="add mod">
          <ac:chgData name="Karie Badgley" userId="b4f8e8f0-768a-4c4d-8c92-05cce6de7a1b" providerId="ADAL" clId="{5985CE4A-FBA8-4CF4-95A0-1A7A89E8CDF6}" dt="2025-08-06T06:21:18.882" v="4285" actId="1076"/>
          <ac:picMkLst>
            <pc:docMk/>
            <pc:sldMk cId="1048165997" sldId="320"/>
            <ac:picMk id="7" creationId="{6F0FE351-9356-BBC8-7559-2DE13AF92151}"/>
          </ac:picMkLst>
        </pc:picChg>
      </pc:sldChg>
      <pc:sldChg chg="addSp delSp modSp mod modClrScheme chgLayout">
        <pc:chgData name="Karie Badgley" userId="b4f8e8f0-768a-4c4d-8c92-05cce6de7a1b" providerId="ADAL" clId="{5985CE4A-FBA8-4CF4-95A0-1A7A89E8CDF6}" dt="2025-08-05T22:03:18.828" v="774"/>
        <pc:sldMkLst>
          <pc:docMk/>
          <pc:sldMk cId="689387571" sldId="324"/>
        </pc:sldMkLst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2" creationId="{DCF309FA-E606-E96D-C29A-1FF8F28E8D4E}"/>
          </ac:spMkLst>
        </pc:spChg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3" creationId="{C208A75C-CAF7-C2A2-3CDC-7D5C83A51B29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4" creationId="{C0563721-6150-0DB3-20B5-D287D925EE95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5" creationId="{192B8D5A-2A38-7B98-C219-6D28AB3F7925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6" creationId="{ABFCDA61-CC1B-0D4B-BD4E-905346B2D1D8}"/>
          </ac:spMkLst>
        </pc:spChg>
        <pc:spChg chg="mod">
          <ac:chgData name="Karie Badgley" userId="b4f8e8f0-768a-4c4d-8c92-05cce6de7a1b" providerId="ADAL" clId="{5985CE4A-FBA8-4CF4-95A0-1A7A89E8CDF6}" dt="2025-08-05T22:03:18.828" v="774"/>
          <ac:spMkLst>
            <pc:docMk/>
            <pc:sldMk cId="689387571" sldId="324"/>
            <ac:spMk id="8" creationId="{AD689861-D039-BCA8-B59B-AADD9A58A0A3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9" creationId="{8DE6E79E-CE53-8AA5-D2E0-3444A2074EAC}"/>
          </ac:spMkLst>
        </pc:spChg>
        <pc:spChg chg="mod">
          <ac:chgData name="Karie Badgley" userId="b4f8e8f0-768a-4c4d-8c92-05cce6de7a1b" providerId="ADAL" clId="{5985CE4A-FBA8-4CF4-95A0-1A7A89E8CDF6}" dt="2025-08-05T21:22:31.095" v="711" actId="113"/>
          <ac:spMkLst>
            <pc:docMk/>
            <pc:sldMk cId="689387571" sldId="324"/>
            <ac:spMk id="10" creationId="{3208DFCB-283D-BF3D-BBBF-070E617EDD6D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689387571" sldId="324"/>
            <ac:spMk id="11" creationId="{583DD4F9-116A-8B5B-5CA3-AF4AF4A2769F}"/>
          </ac:spMkLst>
        </pc:spChg>
        <pc:graphicFrameChg chg="mod">
          <ac:chgData name="Karie Badgley" userId="b4f8e8f0-768a-4c4d-8c92-05cce6de7a1b" providerId="ADAL" clId="{5985CE4A-FBA8-4CF4-95A0-1A7A89E8CDF6}" dt="2025-08-05T21:22:11.080" v="709" actId="403"/>
          <ac:graphicFrameMkLst>
            <pc:docMk/>
            <pc:sldMk cId="689387571" sldId="324"/>
            <ac:graphicFrameMk id="7" creationId="{F81A9F89-3169-7683-AD85-AEC418CC6B49}"/>
          </ac:graphicFrameMkLst>
        </pc:graphicFrameChg>
      </pc:sldChg>
      <pc:sldChg chg="addSp delSp modSp mod modClrScheme chgLayout">
        <pc:chgData name="Karie Badgley" userId="b4f8e8f0-768a-4c4d-8c92-05cce6de7a1b" providerId="ADAL" clId="{5985CE4A-FBA8-4CF4-95A0-1A7A89E8CDF6}" dt="2025-08-05T22:05:09.190" v="799" actId="947"/>
        <pc:sldMkLst>
          <pc:docMk/>
          <pc:sldMk cId="89506781" sldId="325"/>
        </pc:sldMkLst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89506781" sldId="325"/>
            <ac:spMk id="2" creationId="{FF792F53-103E-3762-F107-A33F366C990D}"/>
          </ac:spMkLst>
        </pc:spChg>
        <pc:spChg chg="mod ord">
          <ac:chgData name="Karie Badgley" userId="b4f8e8f0-768a-4c4d-8c92-05cce6de7a1b" providerId="ADAL" clId="{5985CE4A-FBA8-4CF4-95A0-1A7A89E8CDF6}" dt="2025-08-05T22:05:09.190" v="799" actId="947"/>
          <ac:spMkLst>
            <pc:docMk/>
            <pc:sldMk cId="89506781" sldId="325"/>
            <ac:spMk id="3" creationId="{12D02875-A73A-6147-9AE6-9AD3A59BC2A6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89506781" sldId="325"/>
            <ac:spMk id="4" creationId="{C2C35952-C5FE-BAB7-BE8D-A352FD95F1E1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89506781" sldId="325"/>
            <ac:spMk id="5" creationId="{93EE530B-5F85-8744-105A-A245E8689CB3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89506781" sldId="325"/>
            <ac:spMk id="6" creationId="{9714324B-AB5E-9DA9-4F4E-91D1D7779823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89506781" sldId="325"/>
            <ac:spMk id="8" creationId="{984C67B3-1C7A-2330-BF39-D9218EF99802}"/>
          </ac:spMkLst>
        </pc:spChg>
        <pc:graphicFrameChg chg="mod">
          <ac:chgData name="Karie Badgley" userId="b4f8e8f0-768a-4c4d-8c92-05cce6de7a1b" providerId="ADAL" clId="{5985CE4A-FBA8-4CF4-95A0-1A7A89E8CDF6}" dt="2025-08-05T22:04:50.573" v="794" actId="1038"/>
          <ac:graphicFrameMkLst>
            <pc:docMk/>
            <pc:sldMk cId="89506781" sldId="325"/>
            <ac:graphicFrameMk id="7" creationId="{00000000-0008-0000-0000-000002000000}"/>
          </ac:graphicFrameMkLst>
        </pc:graphicFrameChg>
      </pc:sldChg>
      <pc:sldChg chg="addSp delSp modSp add del mod modClrScheme chgLayout">
        <pc:chgData name="Karie Badgley" userId="b4f8e8f0-768a-4c4d-8c92-05cce6de7a1b" providerId="ADAL" clId="{5985CE4A-FBA8-4CF4-95A0-1A7A89E8CDF6}" dt="2025-08-05T21:58:40.550" v="737" actId="207"/>
        <pc:sldMkLst>
          <pc:docMk/>
          <pc:sldMk cId="2611321560" sldId="326"/>
        </pc:sldMkLst>
        <pc:spChg chg="add mod ord">
          <ac:chgData name="Karie Badgley" userId="b4f8e8f0-768a-4c4d-8c92-05cce6de7a1b" providerId="ADAL" clId="{5985CE4A-FBA8-4CF4-95A0-1A7A89E8CDF6}" dt="2025-08-01T23:46:49.103" v="444" actId="700"/>
          <ac:spMkLst>
            <pc:docMk/>
            <pc:sldMk cId="2611321560" sldId="326"/>
            <ac:spMk id="2" creationId="{12ED9EBC-A338-DD8C-07FC-4F771512F0CB}"/>
          </ac:spMkLst>
        </pc:spChg>
        <pc:spChg chg="mod ord">
          <ac:chgData name="Karie Badgley" userId="b4f8e8f0-768a-4c4d-8c92-05cce6de7a1b" providerId="ADAL" clId="{5985CE4A-FBA8-4CF4-95A0-1A7A89E8CDF6}" dt="2025-08-05T21:58:40.550" v="737" actId="207"/>
          <ac:spMkLst>
            <pc:docMk/>
            <pc:sldMk cId="2611321560" sldId="326"/>
            <ac:spMk id="3" creationId="{1698BCB9-C732-CBDE-C69F-DD70C48F4ACB}"/>
          </ac:spMkLst>
        </pc:spChg>
        <pc:spChg chg="mod ord">
          <ac:chgData name="Karie Badgley" userId="b4f8e8f0-768a-4c4d-8c92-05cce6de7a1b" providerId="ADAL" clId="{5985CE4A-FBA8-4CF4-95A0-1A7A89E8CDF6}" dt="2025-08-01T23:46:49.103" v="444" actId="700"/>
          <ac:spMkLst>
            <pc:docMk/>
            <pc:sldMk cId="2611321560" sldId="326"/>
            <ac:spMk id="4" creationId="{FE630DE7-7DCD-4E47-D53D-CC6FC83F3869}"/>
          </ac:spMkLst>
        </pc:spChg>
        <pc:spChg chg="del mod ord">
          <ac:chgData name="Karie Badgley" userId="b4f8e8f0-768a-4c4d-8c92-05cce6de7a1b" providerId="ADAL" clId="{5985CE4A-FBA8-4CF4-95A0-1A7A89E8CDF6}" dt="2025-08-01T23:47:06.953" v="445" actId="478"/>
          <ac:spMkLst>
            <pc:docMk/>
            <pc:sldMk cId="2611321560" sldId="326"/>
            <ac:spMk id="5" creationId="{72E8E64A-3500-D4E4-0F7A-D63866E0EDFA}"/>
          </ac:spMkLst>
        </pc:spChg>
        <pc:spChg chg="mod ord">
          <ac:chgData name="Karie Badgley" userId="b4f8e8f0-768a-4c4d-8c92-05cce6de7a1b" providerId="ADAL" clId="{5985CE4A-FBA8-4CF4-95A0-1A7A89E8CDF6}" dt="2025-08-01T23:46:49.103" v="444" actId="700"/>
          <ac:spMkLst>
            <pc:docMk/>
            <pc:sldMk cId="2611321560" sldId="326"/>
            <ac:spMk id="6" creationId="{A3D7708F-D2AA-076F-9709-A3D5A14E070B}"/>
          </ac:spMkLst>
        </pc:spChg>
        <pc:spChg chg="mod">
          <ac:chgData name="Karie Badgley" userId="b4f8e8f0-768a-4c4d-8c92-05cce6de7a1b" providerId="ADAL" clId="{5985CE4A-FBA8-4CF4-95A0-1A7A89E8CDF6}" dt="2025-08-05T21:19:46.928" v="700" actId="1076"/>
          <ac:spMkLst>
            <pc:docMk/>
            <pc:sldMk cId="2611321560" sldId="326"/>
            <ac:spMk id="8" creationId="{7A1E423F-E2D1-9F07-DD0A-5BD2F5F88601}"/>
          </ac:spMkLst>
        </pc:spChg>
        <pc:spChg chg="mod">
          <ac:chgData name="Karie Badgley" userId="b4f8e8f0-768a-4c4d-8c92-05cce6de7a1b" providerId="ADAL" clId="{5985CE4A-FBA8-4CF4-95A0-1A7A89E8CDF6}" dt="2025-08-05T21:19:25.059" v="695" actId="207"/>
          <ac:spMkLst>
            <pc:docMk/>
            <pc:sldMk cId="2611321560" sldId="326"/>
            <ac:spMk id="9" creationId="{E4D2E5EA-6AE0-F4E8-8201-8C3F92604381}"/>
          </ac:spMkLst>
        </pc:spChg>
        <pc:picChg chg="mod">
          <ac:chgData name="Karie Badgley" userId="b4f8e8f0-768a-4c4d-8c92-05cce6de7a1b" providerId="ADAL" clId="{5985CE4A-FBA8-4CF4-95A0-1A7A89E8CDF6}" dt="2025-08-05T21:19:40.815" v="699" actId="1076"/>
          <ac:picMkLst>
            <pc:docMk/>
            <pc:sldMk cId="2611321560" sldId="326"/>
            <ac:picMk id="7" creationId="{C4AB8C47-C72B-D0F2-415D-C464C3729A05}"/>
          </ac:picMkLst>
        </pc:picChg>
      </pc:sldChg>
      <pc:sldChg chg="modSp mod modClrScheme chgLayout">
        <pc:chgData name="Karie Badgley" userId="b4f8e8f0-768a-4c4d-8c92-05cce6de7a1b" providerId="ADAL" clId="{5985CE4A-FBA8-4CF4-95A0-1A7A89E8CDF6}" dt="2025-08-05T22:03:46.696" v="775" actId="14100"/>
        <pc:sldMkLst>
          <pc:docMk/>
          <pc:sldMk cId="2190653401" sldId="327"/>
        </pc:sldMkLst>
        <pc:spChg chg="mod ord">
          <ac:chgData name="Karie Badgley" userId="b4f8e8f0-768a-4c4d-8c92-05cce6de7a1b" providerId="ADAL" clId="{5985CE4A-FBA8-4CF4-95A0-1A7A89E8CDF6}" dt="2025-08-05T22:03:46.696" v="775" actId="14100"/>
          <ac:spMkLst>
            <pc:docMk/>
            <pc:sldMk cId="2190653401" sldId="327"/>
            <ac:spMk id="2" creationId="{797D5C01-32B6-7648-BECA-F73EDA7E8756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90653401" sldId="327"/>
            <ac:spMk id="3" creationId="{DC654DFB-5280-CF9B-B67F-AD346C53CC90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90653401" sldId="327"/>
            <ac:spMk id="4" creationId="{6D297C09-9820-2DA3-F763-93CC805168F4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90653401" sldId="327"/>
            <ac:spMk id="5" creationId="{7F19C9B9-4444-8920-44BA-4755BCA9F579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190653401" sldId="327"/>
            <ac:spMk id="6" creationId="{9D83EDB9-5D88-2013-3173-DE448FA9497E}"/>
          </ac:spMkLst>
        </pc:spChg>
      </pc:sldChg>
      <pc:sldChg chg="modSp mod modClrScheme chgLayout">
        <pc:chgData name="Karie Badgley" userId="b4f8e8f0-768a-4c4d-8c92-05cce6de7a1b" providerId="ADAL" clId="{5985CE4A-FBA8-4CF4-95A0-1A7A89E8CDF6}" dt="2025-08-06T05:49:10.891" v="4105" actId="14100"/>
        <pc:sldMkLst>
          <pc:docMk/>
          <pc:sldMk cId="2544363989" sldId="328"/>
        </pc:sldMkLst>
        <pc:spChg chg="mod ord">
          <ac:chgData name="Karie Badgley" userId="b4f8e8f0-768a-4c4d-8c92-05cce6de7a1b" providerId="ADAL" clId="{5985CE4A-FBA8-4CF4-95A0-1A7A89E8CDF6}" dt="2025-08-06T05:49:10.891" v="4105" actId="14100"/>
          <ac:spMkLst>
            <pc:docMk/>
            <pc:sldMk cId="2544363989" sldId="328"/>
            <ac:spMk id="2" creationId="{6DD11354-1601-A966-E541-4234EAC5990D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44363989" sldId="328"/>
            <ac:spMk id="3" creationId="{558D34A7-CBE8-2976-525D-F1AABB4E88AD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44363989" sldId="328"/>
            <ac:spMk id="4" creationId="{33B80655-E3CF-D250-4E12-D2B29ADA623C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44363989" sldId="328"/>
            <ac:spMk id="5" creationId="{C38C406F-1F3A-70F5-0D94-5FA248BC003E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44363989" sldId="328"/>
            <ac:spMk id="6" creationId="{4BAB7D30-45D1-1344-927A-A3DF40CBB64D}"/>
          </ac:spMkLst>
        </pc:spChg>
      </pc:sldChg>
      <pc:sldChg chg="addSp delSp modSp mod modClrScheme chgLayout">
        <pc:chgData name="Karie Badgley" userId="b4f8e8f0-768a-4c4d-8c92-05cce6de7a1b" providerId="ADAL" clId="{5985CE4A-FBA8-4CF4-95A0-1A7A89E8CDF6}" dt="2025-08-06T17:08:37.332" v="8717" actId="1076"/>
        <pc:sldMkLst>
          <pc:docMk/>
          <pc:sldMk cId="2736522125" sldId="329"/>
        </pc:sldMkLst>
        <pc:spChg chg="mod ord">
          <ac:chgData name="Karie Badgley" userId="b4f8e8f0-768a-4c4d-8c92-05cce6de7a1b" providerId="ADAL" clId="{5985CE4A-FBA8-4CF4-95A0-1A7A89E8CDF6}" dt="2025-08-06T17:08:29.253" v="8715" actId="20577"/>
          <ac:spMkLst>
            <pc:docMk/>
            <pc:sldMk cId="2736522125" sldId="329"/>
            <ac:spMk id="2" creationId="{4803A0D8-C248-B2B0-E56D-5F1795CBF46E}"/>
          </ac:spMkLst>
        </pc:spChg>
        <pc:spChg chg="mod ord">
          <ac:chgData name="Karie Badgley" userId="b4f8e8f0-768a-4c4d-8c92-05cce6de7a1b" providerId="ADAL" clId="{5985CE4A-FBA8-4CF4-95A0-1A7A89E8CDF6}" dt="2025-08-06T14:56:21.587" v="6065" actId="13926"/>
          <ac:spMkLst>
            <pc:docMk/>
            <pc:sldMk cId="2736522125" sldId="329"/>
            <ac:spMk id="3" creationId="{FE49A93F-5A49-E13A-B4E2-51342B119E1A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736522125" sldId="329"/>
            <ac:spMk id="4" creationId="{ABB02F1F-F6B3-99B1-EF58-089957E61668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736522125" sldId="329"/>
            <ac:spMk id="5" creationId="{A6FA028C-7E7D-BF10-522F-532BDC720C80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736522125" sldId="329"/>
            <ac:spMk id="6" creationId="{787E1A5A-D6E3-2DB5-DB35-14C6877AF105}"/>
          </ac:spMkLst>
        </pc:spChg>
        <pc:spChg chg="mod">
          <ac:chgData name="Karie Badgley" userId="b4f8e8f0-768a-4c4d-8c92-05cce6de7a1b" providerId="ADAL" clId="{5985CE4A-FBA8-4CF4-95A0-1A7A89E8CDF6}" dt="2025-08-01T23:49:03.413" v="458" actId="14100"/>
          <ac:spMkLst>
            <pc:docMk/>
            <pc:sldMk cId="2736522125" sldId="329"/>
            <ac:spMk id="8" creationId="{6E7EF627-9AF2-3F4D-6C95-AD31AB331FA2}"/>
          </ac:spMkLst>
        </pc:spChg>
        <pc:picChg chg="del mod">
          <ac:chgData name="Karie Badgley" userId="b4f8e8f0-768a-4c4d-8c92-05cce6de7a1b" providerId="ADAL" clId="{5985CE4A-FBA8-4CF4-95A0-1A7A89E8CDF6}" dt="2025-08-06T15:00:12.816" v="6168" actId="478"/>
          <ac:picMkLst>
            <pc:docMk/>
            <pc:sldMk cId="2736522125" sldId="329"/>
            <ac:picMk id="7" creationId="{348CDAB9-3D2E-CC10-D534-7D26EEC4BF47}"/>
          </ac:picMkLst>
        </pc:picChg>
        <pc:picChg chg="add mod">
          <ac:chgData name="Karie Badgley" userId="b4f8e8f0-768a-4c4d-8c92-05cce6de7a1b" providerId="ADAL" clId="{5985CE4A-FBA8-4CF4-95A0-1A7A89E8CDF6}" dt="2025-08-06T17:08:37.332" v="8717" actId="1076"/>
          <ac:picMkLst>
            <pc:docMk/>
            <pc:sldMk cId="2736522125" sldId="329"/>
            <ac:picMk id="10" creationId="{46344EC7-6D4A-D248-1C7A-04B6221CD5C9}"/>
          </ac:picMkLst>
        </pc:picChg>
        <pc:picChg chg="mod">
          <ac:chgData name="Karie Badgley" userId="b4f8e8f0-768a-4c4d-8c92-05cce6de7a1b" providerId="ADAL" clId="{5985CE4A-FBA8-4CF4-95A0-1A7A89E8CDF6}" dt="2025-08-06T14:56:12.397" v="6064" actId="1076"/>
          <ac:picMkLst>
            <pc:docMk/>
            <pc:sldMk cId="2736522125" sldId="329"/>
            <ac:picMk id="15" creationId="{0A67802D-B6F8-B551-2EF6-87FA0325C859}"/>
          </ac:picMkLst>
        </pc:picChg>
      </pc:sldChg>
      <pc:sldChg chg="addSp delSp modSp mod modClrScheme chgLayout">
        <pc:chgData name="Karie Badgley" userId="b4f8e8f0-768a-4c4d-8c92-05cce6de7a1b" providerId="ADAL" clId="{5985CE4A-FBA8-4CF4-95A0-1A7A89E8CDF6}" dt="2025-08-01T23:48:11.053" v="449" actId="700"/>
        <pc:sldMkLst>
          <pc:docMk/>
          <pc:sldMk cId="2533873396" sldId="330"/>
        </pc:sldMkLst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2" creationId="{750B87B7-F01F-0E35-CD8B-C8872BE531D6}"/>
          </ac:spMkLst>
        </pc:spChg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3" creationId="{029002C6-B06C-79F2-1427-8972D7D0A0C6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4" creationId="{20B45FFA-A00A-D51D-4AE1-AA4A999806D7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5" creationId="{47477E30-4DEF-F724-3676-2920B3D8AC5C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6" creationId="{E1BBBD5D-FEDD-183F-F186-C3B2AEF04A35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7" creationId="{59B6203A-E200-DF1D-E2D1-943692B7C795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2533873396" sldId="330"/>
            <ac:spMk id="9" creationId="{2B065E0A-D4FE-8F52-B630-15041FA33583}"/>
          </ac:spMkLst>
        </pc:spChg>
      </pc:sldChg>
      <pc:sldChg chg="modSp mod ord modClrScheme chgLayout">
        <pc:chgData name="Karie Badgley" userId="b4f8e8f0-768a-4c4d-8c92-05cce6de7a1b" providerId="ADAL" clId="{5985CE4A-FBA8-4CF4-95A0-1A7A89E8CDF6}" dt="2025-08-05T21:03:27.028" v="605"/>
        <pc:sldMkLst>
          <pc:docMk/>
          <pc:sldMk cId="1401138609" sldId="332"/>
        </pc:sldMkLst>
        <pc:spChg chg="mod ord">
          <ac:chgData name="Karie Badgley" userId="b4f8e8f0-768a-4c4d-8c92-05cce6de7a1b" providerId="ADAL" clId="{5985CE4A-FBA8-4CF4-95A0-1A7A89E8CDF6}" dt="2025-08-01T23:51:23.112" v="463" actId="27636"/>
          <ac:spMkLst>
            <pc:docMk/>
            <pc:sldMk cId="1401138609" sldId="332"/>
            <ac:spMk id="2" creationId="{692B9CDE-7448-6310-35D5-E8CCB83FC3C6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401138609" sldId="332"/>
            <ac:spMk id="3" creationId="{15AD256D-B18A-60A8-E0F0-C87EF8466785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401138609" sldId="332"/>
            <ac:spMk id="4" creationId="{73528AE2-F924-AFBC-0AF5-66BB73050210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401138609" sldId="332"/>
            <ac:spMk id="5" creationId="{7B00E479-A896-1A3A-DD68-B17F3039856E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401138609" sldId="332"/>
            <ac:spMk id="6" creationId="{A1BE5B2E-07F4-237A-27CD-FECFFED2B653}"/>
          </ac:spMkLst>
        </pc:spChg>
      </pc:sldChg>
      <pc:sldChg chg="addSp delSp modSp mod modClrScheme chgLayout">
        <pc:chgData name="Karie Badgley" userId="b4f8e8f0-768a-4c4d-8c92-05cce6de7a1b" providerId="ADAL" clId="{5985CE4A-FBA8-4CF4-95A0-1A7A89E8CDF6}" dt="2025-08-01T23:48:11.053" v="449" actId="700"/>
        <pc:sldMkLst>
          <pc:docMk/>
          <pc:sldMk cId="3977249833" sldId="334"/>
        </pc:sldMkLst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2" creationId="{13649015-71F2-A170-542B-F4C3684DFFDF}"/>
          </ac:spMkLst>
        </pc:spChg>
        <pc:spChg chg="del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3" creationId="{C4204FE7-CB98-F190-FDF3-3D344AB32391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4" creationId="{F4E577E8-5C86-2557-4865-FC7567DDBCD3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5" creationId="{2B15D1DB-3DF5-5B8F-8F4B-C6FA13BA1952}"/>
          </ac:spMkLst>
        </pc:spChg>
        <pc:spChg chg="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6" creationId="{B3CE0E5B-AC08-4215-6D94-A2077C839A90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8" creationId="{84811806-3F21-7B1E-0E91-C9D8A61C0774}"/>
          </ac:spMkLst>
        </pc:spChg>
        <pc:spChg chg="add mod ord">
          <ac:chgData name="Karie Badgley" userId="b4f8e8f0-768a-4c4d-8c92-05cce6de7a1b" providerId="ADAL" clId="{5985CE4A-FBA8-4CF4-95A0-1A7A89E8CDF6}" dt="2025-08-01T23:48:11.053" v="449" actId="700"/>
          <ac:spMkLst>
            <pc:docMk/>
            <pc:sldMk cId="3977249833" sldId="334"/>
            <ac:spMk id="9" creationId="{5053BE1C-7B89-0911-0D48-4D65509E7165}"/>
          </ac:spMkLst>
        </pc:spChg>
      </pc:sldChg>
      <pc:sldChg chg="addSp delSp modSp mod modClrScheme chgLayout">
        <pc:chgData name="Karie Badgley" userId="b4f8e8f0-768a-4c4d-8c92-05cce6de7a1b" providerId="ADAL" clId="{5985CE4A-FBA8-4CF4-95A0-1A7A89E8CDF6}" dt="2025-08-01T23:49:59.924" v="460" actId="700"/>
        <pc:sldMkLst>
          <pc:docMk/>
          <pc:sldMk cId="1763316581" sldId="335"/>
        </pc:sldMkLst>
        <pc:spChg chg="del 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2" creationId="{6145523D-DF8C-F627-6453-A1DF9AC68ED1}"/>
          </ac:spMkLst>
        </pc:spChg>
        <pc:spChg chg="del 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3" creationId="{B02002F2-DE65-6A11-EF74-59B13FE2F2DE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4" creationId="{9376A705-1972-040F-8497-1BB98D956997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5" creationId="{6F722176-0CBF-7BAF-9669-FB2131C37CEF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6" creationId="{00ABE57C-C20F-2AE2-C774-81E01519DCEF}"/>
          </ac:spMkLst>
        </pc:spChg>
        <pc:spChg chg="add 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8" creationId="{7E42483C-D442-5A3A-8790-D196246312BF}"/>
          </ac:spMkLst>
        </pc:spChg>
        <pc:spChg chg="add 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763316581" sldId="335"/>
            <ac:spMk id="9" creationId="{CB125436-B52C-04F0-F6C1-4C9BB1E18DB5}"/>
          </ac:spMkLst>
        </pc:spChg>
      </pc:sldChg>
      <pc:sldChg chg="addSp delSp modSp mod">
        <pc:chgData name="Karie Badgley" userId="b4f8e8f0-768a-4c4d-8c92-05cce6de7a1b" providerId="ADAL" clId="{5985CE4A-FBA8-4CF4-95A0-1A7A89E8CDF6}" dt="2025-08-06T17:11:55.728" v="8723" actId="478"/>
        <pc:sldMkLst>
          <pc:docMk/>
          <pc:sldMk cId="2934308801" sldId="374"/>
        </pc:sldMkLst>
        <pc:spChg chg="mod">
          <ac:chgData name="Karie Badgley" userId="b4f8e8f0-768a-4c4d-8c92-05cce6de7a1b" providerId="ADAL" clId="{5985CE4A-FBA8-4CF4-95A0-1A7A89E8CDF6}" dt="2025-07-31T14:02:51.997" v="16" actId="20577"/>
          <ac:spMkLst>
            <pc:docMk/>
            <pc:sldMk cId="2934308801" sldId="374"/>
            <ac:spMk id="2" creationId="{0CF69230-1F0C-F08B-F8D1-4F09BE982701}"/>
          </ac:spMkLst>
        </pc:spChg>
        <pc:spChg chg="del">
          <ac:chgData name="Karie Badgley" userId="b4f8e8f0-768a-4c4d-8c92-05cce6de7a1b" providerId="ADAL" clId="{5985CE4A-FBA8-4CF4-95A0-1A7A89E8CDF6}" dt="2025-08-06T17:11:55.728" v="8723" actId="478"/>
          <ac:spMkLst>
            <pc:docMk/>
            <pc:sldMk cId="2934308801" sldId="374"/>
            <ac:spMk id="3" creationId="{C573AA4B-0D91-5A1D-09C5-3C7B83B3AC38}"/>
          </ac:spMkLst>
        </pc:spChg>
        <pc:spChg chg="mod">
          <ac:chgData name="Karie Badgley" userId="b4f8e8f0-768a-4c4d-8c92-05cce6de7a1b" providerId="ADAL" clId="{5985CE4A-FBA8-4CF4-95A0-1A7A89E8CDF6}" dt="2025-08-06T16:06:54.645" v="7519" actId="20577"/>
          <ac:spMkLst>
            <pc:docMk/>
            <pc:sldMk cId="2934308801" sldId="374"/>
            <ac:spMk id="4" creationId="{193C9EA7-4287-6D04-62E1-63AD0BECCB26}"/>
          </ac:spMkLst>
        </pc:spChg>
        <pc:spChg chg="del">
          <ac:chgData name="Karie Badgley" userId="b4f8e8f0-768a-4c4d-8c92-05cce6de7a1b" providerId="ADAL" clId="{5985CE4A-FBA8-4CF4-95A0-1A7A89E8CDF6}" dt="2025-08-06T17:11:51.982" v="8722" actId="478"/>
          <ac:spMkLst>
            <pc:docMk/>
            <pc:sldMk cId="2934308801" sldId="374"/>
            <ac:spMk id="5" creationId="{1CDD4E52-9140-2F58-8FA4-42DAEC4F2FF7}"/>
          </ac:spMkLst>
        </pc:spChg>
        <pc:spChg chg="mod">
          <ac:chgData name="Karie Badgley" userId="b4f8e8f0-768a-4c4d-8c92-05cce6de7a1b" providerId="ADAL" clId="{5985CE4A-FBA8-4CF4-95A0-1A7A89E8CDF6}" dt="2025-07-31T14:07:32.134" v="71" actId="20577"/>
          <ac:spMkLst>
            <pc:docMk/>
            <pc:sldMk cId="2934308801" sldId="374"/>
            <ac:spMk id="6" creationId="{74DF9DFB-54E9-184A-7F50-BF325F79EAD8}"/>
          </ac:spMkLst>
        </pc:spChg>
        <pc:picChg chg="add mod">
          <ac:chgData name="Karie Badgley" userId="b4f8e8f0-768a-4c4d-8c92-05cce6de7a1b" providerId="ADAL" clId="{5985CE4A-FBA8-4CF4-95A0-1A7A89E8CDF6}" dt="2025-08-06T16:08:25.556" v="7525" actId="1076"/>
          <ac:picMkLst>
            <pc:docMk/>
            <pc:sldMk cId="2934308801" sldId="374"/>
            <ac:picMk id="9" creationId="{D270D920-F1D9-3326-7871-1237ABF8BEEA}"/>
          </ac:picMkLst>
        </pc:picChg>
      </pc:sldChg>
      <pc:sldChg chg="del">
        <pc:chgData name="Karie Badgley" userId="b4f8e8f0-768a-4c4d-8c92-05cce6de7a1b" providerId="ADAL" clId="{5985CE4A-FBA8-4CF4-95A0-1A7A89E8CDF6}" dt="2025-07-31T14:07:39.463" v="72" actId="47"/>
        <pc:sldMkLst>
          <pc:docMk/>
          <pc:sldMk cId="3611128978" sldId="380"/>
        </pc:sldMkLst>
      </pc:sldChg>
      <pc:sldChg chg="addSp delSp modSp del mod">
        <pc:chgData name="Karie Badgley" userId="b4f8e8f0-768a-4c4d-8c92-05cce6de7a1b" providerId="ADAL" clId="{5985CE4A-FBA8-4CF4-95A0-1A7A89E8CDF6}" dt="2025-08-06T16:11:22.117" v="7611" actId="47"/>
        <pc:sldMkLst>
          <pc:docMk/>
          <pc:sldMk cId="1167701118" sldId="381"/>
        </pc:sldMkLst>
        <pc:spChg chg="mod">
          <ac:chgData name="Karie Badgley" userId="b4f8e8f0-768a-4c4d-8c92-05cce6de7a1b" providerId="ADAL" clId="{5985CE4A-FBA8-4CF4-95A0-1A7A89E8CDF6}" dt="2025-08-06T05:34:25.015" v="4032" actId="13926"/>
          <ac:spMkLst>
            <pc:docMk/>
            <pc:sldMk cId="1167701118" sldId="381"/>
            <ac:spMk id="3" creationId="{1827FEF8-2EA8-0A39-364E-0E77BC00BEFB}"/>
          </ac:spMkLst>
        </pc:spChg>
        <pc:spChg chg="add mod">
          <ac:chgData name="Karie Badgley" userId="b4f8e8f0-768a-4c4d-8c92-05cce6de7a1b" providerId="ADAL" clId="{5985CE4A-FBA8-4CF4-95A0-1A7A89E8CDF6}" dt="2025-07-31T15:08:13.514" v="132" actId="208"/>
          <ac:spMkLst>
            <pc:docMk/>
            <pc:sldMk cId="1167701118" sldId="381"/>
            <ac:spMk id="5" creationId="{1169907B-93FE-900D-81B4-9B4BA1C023C3}"/>
          </ac:spMkLst>
        </pc:spChg>
        <pc:spChg chg="add del mod">
          <ac:chgData name="Karie Badgley" userId="b4f8e8f0-768a-4c4d-8c92-05cce6de7a1b" providerId="ADAL" clId="{5985CE4A-FBA8-4CF4-95A0-1A7A89E8CDF6}" dt="2025-07-31T15:06:58.353" v="100" actId="478"/>
          <ac:spMkLst>
            <pc:docMk/>
            <pc:sldMk cId="1167701118" sldId="381"/>
            <ac:spMk id="6" creationId="{1DFAE27B-22A9-DEBB-4F42-951A06121BF7}"/>
          </ac:spMkLst>
        </pc:spChg>
        <pc:spChg chg="add mod">
          <ac:chgData name="Karie Badgley" userId="b4f8e8f0-768a-4c4d-8c92-05cce6de7a1b" providerId="ADAL" clId="{5985CE4A-FBA8-4CF4-95A0-1A7A89E8CDF6}" dt="2025-08-06T14:56:54.966" v="6077" actId="20577"/>
          <ac:spMkLst>
            <pc:docMk/>
            <pc:sldMk cId="1167701118" sldId="381"/>
            <ac:spMk id="7" creationId="{53AF6915-CB72-F00B-3456-884D40DD1B93}"/>
          </ac:spMkLst>
        </pc:spChg>
        <pc:spChg chg="mod">
          <ac:chgData name="Karie Badgley" userId="b4f8e8f0-768a-4c4d-8c92-05cce6de7a1b" providerId="ADAL" clId="{5985CE4A-FBA8-4CF4-95A0-1A7A89E8CDF6}" dt="2025-07-31T15:10:58.041" v="243"/>
          <ac:spMkLst>
            <pc:docMk/>
            <pc:sldMk cId="1167701118" sldId="381"/>
            <ac:spMk id="10" creationId="{474131FA-6215-B3C4-20FE-F3DFEB9553E1}"/>
          </ac:spMkLst>
        </pc:spChg>
        <pc:spChg chg="mod">
          <ac:chgData name="Karie Badgley" userId="b4f8e8f0-768a-4c4d-8c92-05cce6de7a1b" providerId="ADAL" clId="{5985CE4A-FBA8-4CF4-95A0-1A7A89E8CDF6}" dt="2025-07-31T15:12:58.407" v="356" actId="20577"/>
          <ac:spMkLst>
            <pc:docMk/>
            <pc:sldMk cId="1167701118" sldId="381"/>
            <ac:spMk id="11" creationId="{951640B4-2545-74C8-4950-9A854C67E9A9}"/>
          </ac:spMkLst>
        </pc:spChg>
        <pc:spChg chg="mod">
          <ac:chgData name="Karie Badgley" userId="b4f8e8f0-768a-4c4d-8c92-05cce6de7a1b" providerId="ADAL" clId="{5985CE4A-FBA8-4CF4-95A0-1A7A89E8CDF6}" dt="2025-07-31T15:13:13.376" v="358"/>
          <ac:spMkLst>
            <pc:docMk/>
            <pc:sldMk cId="1167701118" sldId="381"/>
            <ac:spMk id="13" creationId="{B009F94C-2049-B636-41B1-E2766037F466}"/>
          </ac:spMkLst>
        </pc:spChg>
        <pc:spChg chg="mod">
          <ac:chgData name="Karie Badgley" userId="b4f8e8f0-768a-4c4d-8c92-05cce6de7a1b" providerId="ADAL" clId="{5985CE4A-FBA8-4CF4-95A0-1A7A89E8CDF6}" dt="2025-08-06T14:58:06.917" v="6159" actId="20577"/>
          <ac:spMkLst>
            <pc:docMk/>
            <pc:sldMk cId="1167701118" sldId="381"/>
            <ac:spMk id="14" creationId="{E6BFB93F-D315-F917-4386-BB081FCC58B6}"/>
          </ac:spMkLst>
        </pc:spChg>
        <pc:grpChg chg="add mod ord">
          <ac:chgData name="Karie Badgley" userId="b4f8e8f0-768a-4c4d-8c92-05cce6de7a1b" providerId="ADAL" clId="{5985CE4A-FBA8-4CF4-95A0-1A7A89E8CDF6}" dt="2025-07-31T15:07:44.118" v="130" actId="167"/>
          <ac:grpSpMkLst>
            <pc:docMk/>
            <pc:sldMk cId="1167701118" sldId="381"/>
            <ac:grpSpMk id="8" creationId="{E6036CCF-F20E-1548-8D3E-9BADE26E3781}"/>
          </ac:grpSpMkLst>
        </pc:grpChg>
        <pc:grpChg chg="add mod">
          <ac:chgData name="Karie Badgley" userId="b4f8e8f0-768a-4c4d-8c92-05cce6de7a1b" providerId="ADAL" clId="{5985CE4A-FBA8-4CF4-95A0-1A7A89E8CDF6}" dt="2025-07-31T15:13:06.133" v="357" actId="14100"/>
          <ac:grpSpMkLst>
            <pc:docMk/>
            <pc:sldMk cId="1167701118" sldId="381"/>
            <ac:grpSpMk id="9" creationId="{4B06C492-C0E8-45D1-C9FA-73CA760A9528}"/>
          </ac:grpSpMkLst>
        </pc:grpChg>
        <pc:grpChg chg="add mod">
          <ac:chgData name="Karie Badgley" userId="b4f8e8f0-768a-4c4d-8c92-05cce6de7a1b" providerId="ADAL" clId="{5985CE4A-FBA8-4CF4-95A0-1A7A89E8CDF6}" dt="2025-07-31T15:13:16.475" v="359" actId="1076"/>
          <ac:grpSpMkLst>
            <pc:docMk/>
            <pc:sldMk cId="1167701118" sldId="381"/>
            <ac:grpSpMk id="12" creationId="{6BE44163-9ED2-DAAA-612E-29D59B757C5C}"/>
          </ac:grpSpMkLst>
        </pc:grpChg>
      </pc:sldChg>
      <pc:sldChg chg="addSp modSp new del">
        <pc:chgData name="Karie Badgley" userId="b4f8e8f0-768a-4c4d-8c92-05cce6de7a1b" providerId="ADAL" clId="{5985CE4A-FBA8-4CF4-95A0-1A7A89E8CDF6}" dt="2025-08-05T21:16:01.149" v="606" actId="47"/>
        <pc:sldMkLst>
          <pc:docMk/>
          <pc:sldMk cId="568885507" sldId="382"/>
        </pc:sldMkLst>
        <pc:spChg chg="add mod">
          <ac:chgData name="Karie Badgley" userId="b4f8e8f0-768a-4c4d-8c92-05cce6de7a1b" providerId="ADAL" clId="{5985CE4A-FBA8-4CF4-95A0-1A7A89E8CDF6}" dt="2025-08-01T23:40:28.244" v="416"/>
          <ac:spMkLst>
            <pc:docMk/>
            <pc:sldMk cId="568885507" sldId="382"/>
            <ac:spMk id="5" creationId="{9D656BBF-785D-B422-4509-A0ACCDB7D2DE}"/>
          </ac:spMkLst>
        </pc:spChg>
        <pc:spChg chg="add mod">
          <ac:chgData name="Karie Badgley" userId="b4f8e8f0-768a-4c4d-8c92-05cce6de7a1b" providerId="ADAL" clId="{5985CE4A-FBA8-4CF4-95A0-1A7A89E8CDF6}" dt="2025-08-01T23:40:19.593" v="415"/>
          <ac:spMkLst>
            <pc:docMk/>
            <pc:sldMk cId="568885507" sldId="382"/>
            <ac:spMk id="7" creationId="{0919C3C4-3E96-18AE-01CE-7A0904D2B8C9}"/>
          </ac:spMkLst>
        </pc:spChg>
        <pc:spChg chg="add mod">
          <ac:chgData name="Karie Badgley" userId="b4f8e8f0-768a-4c4d-8c92-05cce6de7a1b" providerId="ADAL" clId="{5985CE4A-FBA8-4CF4-95A0-1A7A89E8CDF6}" dt="2025-08-01T23:40:19.593" v="415"/>
          <ac:spMkLst>
            <pc:docMk/>
            <pc:sldMk cId="568885507" sldId="382"/>
            <ac:spMk id="8" creationId="{E7DC729F-6F0F-5D64-664F-C9F5C676D059}"/>
          </ac:spMkLst>
        </pc:spChg>
        <pc:spChg chg="add mod">
          <ac:chgData name="Karie Badgley" userId="b4f8e8f0-768a-4c4d-8c92-05cce6de7a1b" providerId="ADAL" clId="{5985CE4A-FBA8-4CF4-95A0-1A7A89E8CDF6}" dt="2025-08-01T23:40:19.593" v="415"/>
          <ac:spMkLst>
            <pc:docMk/>
            <pc:sldMk cId="568885507" sldId="382"/>
            <ac:spMk id="10" creationId="{F1BD6C2F-1096-5B2A-299E-67C7BAE26F75}"/>
          </ac:spMkLst>
        </pc:spChg>
        <pc:spChg chg="add mod">
          <ac:chgData name="Karie Badgley" userId="b4f8e8f0-768a-4c4d-8c92-05cce6de7a1b" providerId="ADAL" clId="{5985CE4A-FBA8-4CF4-95A0-1A7A89E8CDF6}" dt="2025-08-01T23:40:19.593" v="415"/>
          <ac:spMkLst>
            <pc:docMk/>
            <pc:sldMk cId="568885507" sldId="382"/>
            <ac:spMk id="11" creationId="{F225FDA5-20AD-108D-250C-08F937D647FB}"/>
          </ac:spMkLst>
        </pc:spChg>
        <pc:spChg chg="add mod">
          <ac:chgData name="Karie Badgley" userId="b4f8e8f0-768a-4c4d-8c92-05cce6de7a1b" providerId="ADAL" clId="{5985CE4A-FBA8-4CF4-95A0-1A7A89E8CDF6}" dt="2025-08-01T23:40:19.593" v="415"/>
          <ac:spMkLst>
            <pc:docMk/>
            <pc:sldMk cId="568885507" sldId="382"/>
            <ac:spMk id="12" creationId="{21246FDF-4FE2-4205-816B-B7C7D48829ED}"/>
          </ac:spMkLst>
        </pc:spChg>
        <pc:picChg chg="add mod">
          <ac:chgData name="Karie Badgley" userId="b4f8e8f0-768a-4c4d-8c92-05cce6de7a1b" providerId="ADAL" clId="{5985CE4A-FBA8-4CF4-95A0-1A7A89E8CDF6}" dt="2025-08-01T23:40:19.593" v="415"/>
          <ac:picMkLst>
            <pc:docMk/>
            <pc:sldMk cId="568885507" sldId="382"/>
            <ac:picMk id="6" creationId="{155AE603-0FC4-553E-DF3B-F2D3CCF23B2A}"/>
          </ac:picMkLst>
        </pc:picChg>
        <pc:picChg chg="add mod">
          <ac:chgData name="Karie Badgley" userId="b4f8e8f0-768a-4c4d-8c92-05cce6de7a1b" providerId="ADAL" clId="{5985CE4A-FBA8-4CF4-95A0-1A7A89E8CDF6}" dt="2025-08-01T23:40:19.593" v="415"/>
          <ac:picMkLst>
            <pc:docMk/>
            <pc:sldMk cId="568885507" sldId="382"/>
            <ac:picMk id="9" creationId="{EEB13D50-67CE-DA0F-3D63-38CB22136C79}"/>
          </ac:picMkLst>
        </pc:picChg>
      </pc:sldChg>
      <pc:sldChg chg="addSp delSp modSp mod modClrScheme chgLayout">
        <pc:chgData name="Karie Badgley" userId="b4f8e8f0-768a-4c4d-8c92-05cce6de7a1b" providerId="ADAL" clId="{5985CE4A-FBA8-4CF4-95A0-1A7A89E8CDF6}" dt="2025-08-06T16:57:04.795" v="8566" actId="1076"/>
        <pc:sldMkLst>
          <pc:docMk/>
          <pc:sldMk cId="1710719743" sldId="493"/>
        </pc:sldMkLst>
        <pc:spChg chg="mod ord">
          <ac:chgData name="Karie Badgley" userId="b4f8e8f0-768a-4c4d-8c92-05cce6de7a1b" providerId="ADAL" clId="{5985CE4A-FBA8-4CF4-95A0-1A7A89E8CDF6}" dt="2025-08-06T03:02:18.038" v="1954" actId="14100"/>
          <ac:spMkLst>
            <pc:docMk/>
            <pc:sldMk cId="1710719743" sldId="493"/>
            <ac:spMk id="2" creationId="{00000000-0000-0000-0000-000000000000}"/>
          </ac:spMkLst>
        </pc:spChg>
        <pc:spChg chg="add del mod ord">
          <ac:chgData name="Karie Badgley" userId="b4f8e8f0-768a-4c4d-8c92-05cce6de7a1b" providerId="ADAL" clId="{5985CE4A-FBA8-4CF4-95A0-1A7A89E8CDF6}" dt="2025-08-06T03:02:43.653" v="1956" actId="478"/>
          <ac:spMkLst>
            <pc:docMk/>
            <pc:sldMk cId="1710719743" sldId="493"/>
            <ac:spMk id="3" creationId="{E8EB7FA8-5093-0BB3-EC5E-630E8A1F4D2A}"/>
          </ac:spMkLst>
        </pc:spChg>
        <pc:spChg chg="add mod">
          <ac:chgData name="Karie Badgley" userId="b4f8e8f0-768a-4c4d-8c92-05cce6de7a1b" providerId="ADAL" clId="{5985CE4A-FBA8-4CF4-95A0-1A7A89E8CDF6}" dt="2025-08-06T16:55:06.385" v="8563" actId="1076"/>
          <ac:spMkLst>
            <pc:docMk/>
            <pc:sldMk cId="1710719743" sldId="493"/>
            <ac:spMk id="3" creationId="{F7702A3A-5154-553C-7342-3EB9BC0E4DBD}"/>
          </ac:spMkLst>
        </pc:spChg>
        <pc:spChg chg="mod">
          <ac:chgData name="Karie Badgley" userId="b4f8e8f0-768a-4c4d-8c92-05cce6de7a1b" providerId="ADAL" clId="{5985CE4A-FBA8-4CF4-95A0-1A7A89E8CDF6}" dt="2025-08-06T03:02:47.938" v="1957" actId="1076"/>
          <ac:spMkLst>
            <pc:docMk/>
            <pc:sldMk cId="1710719743" sldId="493"/>
            <ac:spMk id="5" creationId="{00000000-0000-0000-0000-000000000000}"/>
          </ac:spMkLst>
        </pc:spChg>
        <pc:spChg chg="mod">
          <ac:chgData name="Karie Badgley" userId="b4f8e8f0-768a-4c4d-8c92-05cce6de7a1b" providerId="ADAL" clId="{5985CE4A-FBA8-4CF4-95A0-1A7A89E8CDF6}" dt="2025-08-06T03:02:51.959" v="1958" actId="1076"/>
          <ac:spMkLst>
            <pc:docMk/>
            <pc:sldMk cId="1710719743" sldId="493"/>
            <ac:spMk id="6" creationId="{00000000-0000-0000-0000-000000000000}"/>
          </ac:spMkLst>
        </pc:spChg>
        <pc:spChg chg="add mod">
          <ac:chgData name="Karie Badgley" userId="b4f8e8f0-768a-4c4d-8c92-05cce6de7a1b" providerId="ADAL" clId="{5985CE4A-FBA8-4CF4-95A0-1A7A89E8CDF6}" dt="2025-08-06T16:55:02.423" v="8562" actId="14100"/>
          <ac:spMkLst>
            <pc:docMk/>
            <pc:sldMk cId="1710719743" sldId="493"/>
            <ac:spMk id="8" creationId="{9092A243-A559-133B-639C-046AEEFAE9D3}"/>
          </ac:spMkLst>
        </pc:spChg>
        <pc:spChg chg="mod">
          <ac:chgData name="Karie Badgley" userId="b4f8e8f0-768a-4c4d-8c92-05cce6de7a1b" providerId="ADAL" clId="{5985CE4A-FBA8-4CF4-95A0-1A7A89E8CDF6}" dt="2025-08-06T03:03:04.572" v="1961" actId="1076"/>
          <ac:spMkLst>
            <pc:docMk/>
            <pc:sldMk cId="1710719743" sldId="493"/>
            <ac:spMk id="10" creationId="{00000000-0000-0000-0000-000000000000}"/>
          </ac:spMkLst>
        </pc:spChg>
        <pc:spChg chg="mod ord">
          <ac:chgData name="Karie Badgley" userId="b4f8e8f0-768a-4c4d-8c92-05cce6de7a1b" providerId="ADAL" clId="{5985CE4A-FBA8-4CF4-95A0-1A7A89E8CDF6}" dt="2025-08-06T03:02:12.741" v="1953" actId="700"/>
          <ac:spMkLst>
            <pc:docMk/>
            <pc:sldMk cId="1710719743" sldId="493"/>
            <ac:spMk id="12" creationId="{00000000-0000-0000-0000-000000000000}"/>
          </ac:spMkLst>
        </pc:spChg>
        <pc:spChg chg="mod">
          <ac:chgData name="Karie Badgley" userId="b4f8e8f0-768a-4c4d-8c92-05cce6de7a1b" providerId="ADAL" clId="{5985CE4A-FBA8-4CF4-95A0-1A7A89E8CDF6}" dt="2025-08-06T03:03:08.881" v="1962" actId="14100"/>
          <ac:spMkLst>
            <pc:docMk/>
            <pc:sldMk cId="1710719743" sldId="493"/>
            <ac:spMk id="16" creationId="{B9A0FC39-FC84-4E49-AE8A-CBFF636FE29A}"/>
          </ac:spMkLst>
        </pc:spChg>
        <pc:spChg chg="mod">
          <ac:chgData name="Karie Badgley" userId="b4f8e8f0-768a-4c4d-8c92-05cce6de7a1b" providerId="ADAL" clId="{5985CE4A-FBA8-4CF4-95A0-1A7A89E8CDF6}" dt="2025-08-06T16:57:04.795" v="8566" actId="1076"/>
          <ac:spMkLst>
            <pc:docMk/>
            <pc:sldMk cId="1710719743" sldId="493"/>
            <ac:spMk id="36" creationId="{A3D48C78-4A8C-451B-AFA6-CF4406FD097C}"/>
          </ac:spMkLst>
        </pc:spChg>
        <pc:spChg chg="mod">
          <ac:chgData name="Karie Badgley" userId="b4f8e8f0-768a-4c4d-8c92-05cce6de7a1b" providerId="ADAL" clId="{5985CE4A-FBA8-4CF4-95A0-1A7A89E8CDF6}" dt="2025-08-06T03:02:55.778" v="1959" actId="14100"/>
          <ac:spMkLst>
            <pc:docMk/>
            <pc:sldMk cId="1710719743" sldId="493"/>
            <ac:spMk id="37" creationId="{CB5CF1B5-B0F5-4A94-A50B-258DEE429BBF}"/>
          </ac:spMkLst>
        </pc:spChg>
        <pc:spChg chg="mod">
          <ac:chgData name="Karie Badgley" userId="b4f8e8f0-768a-4c4d-8c92-05cce6de7a1b" providerId="ADAL" clId="{5985CE4A-FBA8-4CF4-95A0-1A7A89E8CDF6}" dt="2025-08-06T03:02:55.778" v="1959" actId="14100"/>
          <ac:spMkLst>
            <pc:docMk/>
            <pc:sldMk cId="1710719743" sldId="493"/>
            <ac:spMk id="39" creationId="{EBDE1C67-E0D4-4586-8E7A-07D9224EA010}"/>
          </ac:spMkLst>
        </pc:spChg>
        <pc:grpChg chg="mod">
          <ac:chgData name="Karie Badgley" userId="b4f8e8f0-768a-4c4d-8c92-05cce6de7a1b" providerId="ADAL" clId="{5985CE4A-FBA8-4CF4-95A0-1A7A89E8CDF6}" dt="2025-08-06T03:02:55.778" v="1959" actId="14100"/>
          <ac:grpSpMkLst>
            <pc:docMk/>
            <pc:sldMk cId="1710719743" sldId="493"/>
            <ac:grpSpMk id="38" creationId="{2ABEA46C-C611-49BA-86D4-81C02A3EA50C}"/>
          </ac:grpSpMkLst>
        </pc:grpChg>
        <pc:picChg chg="mod">
          <ac:chgData name="Karie Badgley" userId="b4f8e8f0-768a-4c4d-8c92-05cce6de7a1b" providerId="ADAL" clId="{5985CE4A-FBA8-4CF4-95A0-1A7A89E8CDF6}" dt="2025-08-06T03:02:55.778" v="1959" actId="14100"/>
          <ac:picMkLst>
            <pc:docMk/>
            <pc:sldMk cId="1710719743" sldId="493"/>
            <ac:picMk id="40962" creationId="{4876B1DA-3552-4DDD-8C2C-5E680246B0D2}"/>
          </ac:picMkLst>
        </pc:picChg>
      </pc:sldChg>
      <pc:sldChg chg="addSp modSp mod ord modClrScheme chgLayout">
        <pc:chgData name="Karie Badgley" userId="b4f8e8f0-768a-4c4d-8c92-05cce6de7a1b" providerId="ADAL" clId="{5985CE4A-FBA8-4CF4-95A0-1A7A89E8CDF6}" dt="2025-08-06T03:04:39.672" v="1970" actId="113"/>
        <pc:sldMkLst>
          <pc:docMk/>
          <pc:sldMk cId="824263914" sldId="496"/>
        </pc:sldMkLst>
        <pc:spChg chg="mod ord">
          <ac:chgData name="Karie Badgley" userId="b4f8e8f0-768a-4c4d-8c92-05cce6de7a1b" providerId="ADAL" clId="{5985CE4A-FBA8-4CF4-95A0-1A7A89E8CDF6}" dt="2025-08-02T00:07:47.747" v="591" actId="700"/>
          <ac:spMkLst>
            <pc:docMk/>
            <pc:sldMk cId="824263914" sldId="496"/>
            <ac:spMk id="2" creationId="{00000000-0000-0000-0000-000000000000}"/>
          </ac:spMkLst>
        </pc:spChg>
        <pc:spChg chg="mod ord">
          <ac:chgData name="Karie Badgley" userId="b4f8e8f0-768a-4c4d-8c92-05cce6de7a1b" providerId="ADAL" clId="{5985CE4A-FBA8-4CF4-95A0-1A7A89E8CDF6}" dt="2025-08-02T00:07:47.747" v="591" actId="700"/>
          <ac:spMkLst>
            <pc:docMk/>
            <pc:sldMk cId="824263914" sldId="496"/>
            <ac:spMk id="5" creationId="{00000000-0000-0000-0000-000000000000}"/>
          </ac:spMkLst>
        </pc:spChg>
        <pc:spChg chg="mod">
          <ac:chgData name="Karie Badgley" userId="b4f8e8f0-768a-4c4d-8c92-05cce6de7a1b" providerId="ADAL" clId="{5985CE4A-FBA8-4CF4-95A0-1A7A89E8CDF6}" dt="2025-08-06T03:03:49.611" v="1969" actId="403"/>
          <ac:spMkLst>
            <pc:docMk/>
            <pc:sldMk cId="824263914" sldId="496"/>
            <ac:spMk id="6" creationId="{638CAB62-26EC-4DDA-BA60-17B605D1DB5F}"/>
          </ac:spMkLst>
        </pc:spChg>
        <pc:spChg chg="add mod ord">
          <ac:chgData name="Karie Badgley" userId="b4f8e8f0-768a-4c4d-8c92-05cce6de7a1b" providerId="ADAL" clId="{5985CE4A-FBA8-4CF4-95A0-1A7A89E8CDF6}" dt="2025-08-02T00:07:47.747" v="591" actId="700"/>
          <ac:spMkLst>
            <pc:docMk/>
            <pc:sldMk cId="824263914" sldId="496"/>
            <ac:spMk id="8" creationId="{BFDD0FB0-C67D-2374-1AAE-CEA331997906}"/>
          </ac:spMkLst>
        </pc:spChg>
        <pc:graphicFrameChg chg="mod modGraphic">
          <ac:chgData name="Karie Badgley" userId="b4f8e8f0-768a-4c4d-8c92-05cce6de7a1b" providerId="ADAL" clId="{5985CE4A-FBA8-4CF4-95A0-1A7A89E8CDF6}" dt="2025-08-06T03:04:39.672" v="1970" actId="113"/>
          <ac:graphicFrameMkLst>
            <pc:docMk/>
            <pc:sldMk cId="824263914" sldId="496"/>
            <ac:graphicFrameMk id="7" creationId="{00000000-0000-0000-0000-000000000000}"/>
          </ac:graphicFrameMkLst>
        </pc:graphicFrameChg>
      </pc:sldChg>
      <pc:sldChg chg="addSp delSp modSp mod ord modClrScheme chgLayout">
        <pc:chgData name="Karie Badgley" userId="b4f8e8f0-768a-4c4d-8c92-05cce6de7a1b" providerId="ADAL" clId="{5985CE4A-FBA8-4CF4-95A0-1A7A89E8CDF6}" dt="2025-08-06T17:04:14.889" v="8650" actId="20577"/>
        <pc:sldMkLst>
          <pc:docMk/>
          <pc:sldMk cId="2505912562" sldId="497"/>
        </pc:sldMkLst>
        <pc:spChg chg="mod ord">
          <ac:chgData name="Karie Badgley" userId="b4f8e8f0-768a-4c4d-8c92-05cce6de7a1b" providerId="ADAL" clId="{5985CE4A-FBA8-4CF4-95A0-1A7A89E8CDF6}" dt="2025-08-06T06:02:58.495" v="4163" actId="20577"/>
          <ac:spMkLst>
            <pc:docMk/>
            <pc:sldMk cId="2505912562" sldId="497"/>
            <ac:spMk id="2" creationId="{00000000-0000-0000-0000-000000000000}"/>
          </ac:spMkLst>
        </pc:spChg>
        <pc:spChg chg="del mod">
          <ac:chgData name="Karie Badgley" userId="b4f8e8f0-768a-4c4d-8c92-05cce6de7a1b" providerId="ADAL" clId="{5985CE4A-FBA8-4CF4-95A0-1A7A89E8CDF6}" dt="2025-08-06T04:08:06.223" v="2419" actId="478"/>
          <ac:spMkLst>
            <pc:docMk/>
            <pc:sldMk cId="2505912562" sldId="497"/>
            <ac:spMk id="3" creationId="{280747F5-E16E-4F3C-9A60-051729C57FCD}"/>
          </ac:spMkLst>
        </pc:spChg>
        <pc:spChg chg="del mod">
          <ac:chgData name="Karie Badgley" userId="b4f8e8f0-768a-4c4d-8c92-05cce6de7a1b" providerId="ADAL" clId="{5985CE4A-FBA8-4CF4-95A0-1A7A89E8CDF6}" dt="2025-08-06T04:08:03.762" v="2418" actId="478"/>
          <ac:spMkLst>
            <pc:docMk/>
            <pc:sldMk cId="2505912562" sldId="497"/>
            <ac:spMk id="4" creationId="{6AA85E49-7A68-4F1D-8861-6B7E2D96D006}"/>
          </ac:spMkLst>
        </pc:spChg>
        <pc:spChg chg="del mod">
          <ac:chgData name="Karie Badgley" userId="b4f8e8f0-768a-4c4d-8c92-05cce6de7a1b" providerId="ADAL" clId="{5985CE4A-FBA8-4CF4-95A0-1A7A89E8CDF6}" dt="2025-08-06T04:09:29.653" v="2555" actId="478"/>
          <ac:spMkLst>
            <pc:docMk/>
            <pc:sldMk cId="2505912562" sldId="497"/>
            <ac:spMk id="5" creationId="{00000000-0000-0000-0000-000000000000}"/>
          </ac:spMkLst>
        </pc:spChg>
        <pc:spChg chg="mod ord">
          <ac:chgData name="Karie Badgley" userId="b4f8e8f0-768a-4c4d-8c92-05cce6de7a1b" providerId="ADAL" clId="{5985CE4A-FBA8-4CF4-95A0-1A7A89E8CDF6}" dt="2025-08-06T02:57:54.164" v="1943" actId="700"/>
          <ac:spMkLst>
            <pc:docMk/>
            <pc:sldMk cId="2505912562" sldId="497"/>
            <ac:spMk id="6" creationId="{00000000-0000-0000-0000-000000000000}"/>
          </ac:spMkLst>
        </pc:spChg>
        <pc:spChg chg="add mod ord">
          <ac:chgData name="Karie Badgley" userId="b4f8e8f0-768a-4c4d-8c92-05cce6de7a1b" providerId="ADAL" clId="{5985CE4A-FBA8-4CF4-95A0-1A7A89E8CDF6}" dt="2025-08-06T17:04:14.889" v="8650" actId="20577"/>
          <ac:spMkLst>
            <pc:docMk/>
            <pc:sldMk cId="2505912562" sldId="497"/>
            <ac:spMk id="9" creationId="{70510086-282C-D82C-F84E-87918F105604}"/>
          </ac:spMkLst>
        </pc:spChg>
        <pc:picChg chg="del mod">
          <ac:chgData name="Karie Badgley" userId="b4f8e8f0-768a-4c4d-8c92-05cce6de7a1b" providerId="ADAL" clId="{5985CE4A-FBA8-4CF4-95A0-1A7A89E8CDF6}" dt="2025-08-06T04:08:29.186" v="2465" actId="478"/>
          <ac:picMkLst>
            <pc:docMk/>
            <pc:sldMk cId="2505912562" sldId="497"/>
            <ac:picMk id="7" creationId="{1ED65CA9-FB9F-4C1D-B35F-160777C57767}"/>
          </ac:picMkLst>
        </pc:picChg>
        <pc:picChg chg="del mod">
          <ac:chgData name="Karie Badgley" userId="b4f8e8f0-768a-4c4d-8c92-05cce6de7a1b" providerId="ADAL" clId="{5985CE4A-FBA8-4CF4-95A0-1A7A89E8CDF6}" dt="2025-08-06T04:08:25.986" v="2464" actId="478"/>
          <ac:picMkLst>
            <pc:docMk/>
            <pc:sldMk cId="2505912562" sldId="497"/>
            <ac:picMk id="8" creationId="{8EC85A35-FA74-4296-A0FE-E109308F24EB}"/>
          </ac:picMkLst>
        </pc:picChg>
        <pc:picChg chg="add del mod">
          <ac:chgData name="Karie Badgley" userId="b4f8e8f0-768a-4c4d-8c92-05cce6de7a1b" providerId="ADAL" clId="{5985CE4A-FBA8-4CF4-95A0-1A7A89E8CDF6}" dt="2025-08-06T04:14:04.828" v="2611" actId="478"/>
          <ac:picMkLst>
            <pc:docMk/>
            <pc:sldMk cId="2505912562" sldId="497"/>
            <ac:picMk id="10" creationId="{2BD71101-5021-B4FC-A2A5-3FE9366F6D67}"/>
          </ac:picMkLst>
        </pc:picChg>
        <pc:picChg chg="add del mod">
          <ac:chgData name="Karie Badgley" userId="b4f8e8f0-768a-4c4d-8c92-05cce6de7a1b" providerId="ADAL" clId="{5985CE4A-FBA8-4CF4-95A0-1A7A89E8CDF6}" dt="2025-08-06T04:13:55.497" v="2608" actId="478"/>
          <ac:picMkLst>
            <pc:docMk/>
            <pc:sldMk cId="2505912562" sldId="497"/>
            <ac:picMk id="11" creationId="{009BC53D-E26C-892E-76D3-2DD3BA386583}"/>
          </ac:picMkLst>
        </pc:picChg>
        <pc:picChg chg="add del mod">
          <ac:chgData name="Karie Badgley" userId="b4f8e8f0-768a-4c4d-8c92-05cce6de7a1b" providerId="ADAL" clId="{5985CE4A-FBA8-4CF4-95A0-1A7A89E8CDF6}" dt="2025-08-06T04:21:16.214" v="2632" actId="478"/>
          <ac:picMkLst>
            <pc:docMk/>
            <pc:sldMk cId="2505912562" sldId="497"/>
            <ac:picMk id="12" creationId="{04FF006B-4232-651F-108A-2381C392B90D}"/>
          </ac:picMkLst>
        </pc:picChg>
        <pc:picChg chg="add del mod">
          <ac:chgData name="Karie Badgley" userId="b4f8e8f0-768a-4c4d-8c92-05cce6de7a1b" providerId="ADAL" clId="{5985CE4A-FBA8-4CF4-95A0-1A7A89E8CDF6}" dt="2025-08-06T04:21:19.509" v="2633" actId="478"/>
          <ac:picMkLst>
            <pc:docMk/>
            <pc:sldMk cId="2505912562" sldId="497"/>
            <ac:picMk id="13" creationId="{B09FC4B8-652A-5AD0-7F3A-0F760CBE1FC5}"/>
          </ac:picMkLst>
        </pc:picChg>
        <pc:picChg chg="add mod">
          <ac:chgData name="Karie Badgley" userId="b4f8e8f0-768a-4c4d-8c92-05cce6de7a1b" providerId="ADAL" clId="{5985CE4A-FBA8-4CF4-95A0-1A7A89E8CDF6}" dt="2025-08-06T05:21:44.283" v="3880" actId="1076"/>
          <ac:picMkLst>
            <pc:docMk/>
            <pc:sldMk cId="2505912562" sldId="497"/>
            <ac:picMk id="14" creationId="{94BB0F53-E9A2-21A5-B0BA-9E42B4ACEA9C}"/>
          </ac:picMkLst>
        </pc:picChg>
        <pc:picChg chg="add mod">
          <ac:chgData name="Karie Badgley" userId="b4f8e8f0-768a-4c4d-8c92-05cce6de7a1b" providerId="ADAL" clId="{5985CE4A-FBA8-4CF4-95A0-1A7A89E8CDF6}" dt="2025-08-06T05:21:49.058" v="3883" actId="1076"/>
          <ac:picMkLst>
            <pc:docMk/>
            <pc:sldMk cId="2505912562" sldId="497"/>
            <ac:picMk id="15" creationId="{2D2E3053-F9F8-D562-F66E-B27A668EEC29}"/>
          </ac:picMkLst>
        </pc:picChg>
        <pc:picChg chg="add mod">
          <ac:chgData name="Karie Badgley" userId="b4f8e8f0-768a-4c4d-8c92-05cce6de7a1b" providerId="ADAL" clId="{5985CE4A-FBA8-4CF4-95A0-1A7A89E8CDF6}" dt="2025-08-06T05:26:32.603" v="3905" actId="1076"/>
          <ac:picMkLst>
            <pc:docMk/>
            <pc:sldMk cId="2505912562" sldId="497"/>
            <ac:picMk id="16" creationId="{6EC3E42D-4E9E-578F-E427-E0453D03C2F9}"/>
          </ac:picMkLst>
        </pc:picChg>
        <pc:picChg chg="add mod modCrop">
          <ac:chgData name="Karie Badgley" userId="b4f8e8f0-768a-4c4d-8c92-05cce6de7a1b" providerId="ADAL" clId="{5985CE4A-FBA8-4CF4-95A0-1A7A89E8CDF6}" dt="2025-08-06T05:26:36.893" v="3908" actId="1076"/>
          <ac:picMkLst>
            <pc:docMk/>
            <pc:sldMk cId="2505912562" sldId="497"/>
            <ac:picMk id="17" creationId="{36ED2BB4-BC6F-2C54-258E-BA3AB80411BA}"/>
          </ac:picMkLst>
        </pc:picChg>
        <pc:picChg chg="add del mod modCrop">
          <ac:chgData name="Karie Badgley" userId="b4f8e8f0-768a-4c4d-8c92-05cce6de7a1b" providerId="ADAL" clId="{5985CE4A-FBA8-4CF4-95A0-1A7A89E8CDF6}" dt="2025-08-06T05:27:02.219" v="3914" actId="478"/>
          <ac:picMkLst>
            <pc:docMk/>
            <pc:sldMk cId="2505912562" sldId="497"/>
            <ac:picMk id="18" creationId="{F383D5A4-9CC4-25FD-F778-13CD46C6A5DC}"/>
          </ac:picMkLst>
        </pc:picChg>
        <pc:picChg chg="add mod modCrop">
          <ac:chgData name="Karie Badgley" userId="b4f8e8f0-768a-4c4d-8c92-05cce6de7a1b" providerId="ADAL" clId="{5985CE4A-FBA8-4CF4-95A0-1A7A89E8CDF6}" dt="2025-08-06T05:27:10.241" v="3916" actId="732"/>
          <ac:picMkLst>
            <pc:docMk/>
            <pc:sldMk cId="2505912562" sldId="497"/>
            <ac:picMk id="19" creationId="{7EA1FE6F-74E3-1BF8-4682-2FCB32754136}"/>
          </ac:picMkLst>
        </pc:picChg>
        <pc:picChg chg="add mod">
          <ac:chgData name="Karie Badgley" userId="b4f8e8f0-768a-4c4d-8c92-05cce6de7a1b" providerId="ADAL" clId="{5985CE4A-FBA8-4CF4-95A0-1A7A89E8CDF6}" dt="2025-08-06T05:28:58.174" v="3924" actId="1076"/>
          <ac:picMkLst>
            <pc:docMk/>
            <pc:sldMk cId="2505912562" sldId="497"/>
            <ac:picMk id="20" creationId="{695EBFDB-077A-6F82-7AA5-D38AC9F3B477}"/>
          </ac:picMkLst>
        </pc:picChg>
      </pc:sldChg>
      <pc:sldChg chg="del">
        <pc:chgData name="Karie Badgley" userId="b4f8e8f0-768a-4c4d-8c92-05cce6de7a1b" providerId="ADAL" clId="{5985CE4A-FBA8-4CF4-95A0-1A7A89E8CDF6}" dt="2025-08-06T05:36:18.659" v="4035" actId="47"/>
        <pc:sldMkLst>
          <pc:docMk/>
          <pc:sldMk cId="521299574" sldId="515"/>
        </pc:sldMkLst>
      </pc:sldChg>
      <pc:sldChg chg="addSp delSp modSp mod modClrScheme chgLayout">
        <pc:chgData name="Karie Badgley" userId="b4f8e8f0-768a-4c4d-8c92-05cce6de7a1b" providerId="ADAL" clId="{5985CE4A-FBA8-4CF4-95A0-1A7A89E8CDF6}" dt="2025-08-06T05:37:26.426" v="4050" actId="20577"/>
        <pc:sldMkLst>
          <pc:docMk/>
          <pc:sldMk cId="4126799433" sldId="516"/>
        </pc:sldMkLst>
        <pc:spChg chg="add mod ord">
          <ac:chgData name="Karie Badgley" userId="b4f8e8f0-768a-4c4d-8c92-05cce6de7a1b" providerId="ADAL" clId="{5985CE4A-FBA8-4CF4-95A0-1A7A89E8CDF6}" dt="2025-08-06T05:37:26.426" v="4050" actId="20577"/>
          <ac:spMkLst>
            <pc:docMk/>
            <pc:sldMk cId="4126799433" sldId="516"/>
            <ac:spMk id="2" creationId="{E072A06E-E3E7-C595-3D76-DC283385C057}"/>
          </ac:spMkLst>
        </pc:spChg>
        <pc:spChg chg="mod ord">
          <ac:chgData name="Karie Badgley" userId="b4f8e8f0-768a-4c4d-8c92-05cce6de7a1b" providerId="ADAL" clId="{5985CE4A-FBA8-4CF4-95A0-1A7A89E8CDF6}" dt="2025-08-06T05:14:06.922" v="3724" actId="700"/>
          <ac:spMkLst>
            <pc:docMk/>
            <pc:sldMk cId="4126799433" sldId="516"/>
            <ac:spMk id="3" creationId="{1ED6D4BD-0D5B-434F-94F7-46C016AAB355}"/>
          </ac:spMkLst>
        </pc:spChg>
        <pc:spChg chg="mod ord">
          <ac:chgData name="Karie Badgley" userId="b4f8e8f0-768a-4c4d-8c92-05cce6de7a1b" providerId="ADAL" clId="{5985CE4A-FBA8-4CF4-95A0-1A7A89E8CDF6}" dt="2025-08-06T05:14:06.922" v="3724" actId="700"/>
          <ac:spMkLst>
            <pc:docMk/>
            <pc:sldMk cId="4126799433" sldId="516"/>
            <ac:spMk id="4" creationId="{ECC151D4-3BE7-48FB-AA46-EE3E39C07767}"/>
          </ac:spMkLst>
        </pc:spChg>
        <pc:spChg chg="del mod">
          <ac:chgData name="Karie Badgley" userId="b4f8e8f0-768a-4c4d-8c92-05cce6de7a1b" providerId="ADAL" clId="{5985CE4A-FBA8-4CF4-95A0-1A7A89E8CDF6}" dt="2025-08-06T05:14:27.145" v="3727" actId="478"/>
          <ac:spMkLst>
            <pc:docMk/>
            <pc:sldMk cId="4126799433" sldId="516"/>
            <ac:spMk id="5" creationId="{345BA8AB-7BF8-4AC8-8042-3939BE08F66B}"/>
          </ac:spMkLst>
        </pc:spChg>
        <pc:grpChg chg="mod">
          <ac:chgData name="Karie Badgley" userId="b4f8e8f0-768a-4c4d-8c92-05cce6de7a1b" providerId="ADAL" clId="{5985CE4A-FBA8-4CF4-95A0-1A7A89E8CDF6}" dt="2025-08-06T05:16:35.544" v="3753" actId="1076"/>
          <ac:grpSpMkLst>
            <pc:docMk/>
            <pc:sldMk cId="4126799433" sldId="516"/>
            <ac:grpSpMk id="6" creationId="{EA9FAC88-0670-4E45-AB1F-2ED71BE00AE9}"/>
          </ac:grpSpMkLst>
        </pc:grpChg>
        <pc:picChg chg="mod">
          <ac:chgData name="Karie Badgley" userId="b4f8e8f0-768a-4c4d-8c92-05cce6de7a1b" providerId="ADAL" clId="{5985CE4A-FBA8-4CF4-95A0-1A7A89E8CDF6}" dt="2025-08-06T05:16:49.168" v="3761" actId="1035"/>
          <ac:picMkLst>
            <pc:docMk/>
            <pc:sldMk cId="4126799433" sldId="516"/>
            <ac:picMk id="9" creationId="{FDC0F599-B1C2-45B3-89BD-05AF3A8E8FA7}"/>
          </ac:picMkLst>
        </pc:picChg>
        <pc:picChg chg="mod">
          <ac:chgData name="Karie Badgley" userId="b4f8e8f0-768a-4c4d-8c92-05cce6de7a1b" providerId="ADAL" clId="{5985CE4A-FBA8-4CF4-95A0-1A7A89E8CDF6}" dt="2025-08-06T05:15:17.932" v="3737" actId="1076"/>
          <ac:picMkLst>
            <pc:docMk/>
            <pc:sldMk cId="4126799433" sldId="516"/>
            <ac:picMk id="21506" creationId="{BA9A0C5D-A456-49D9-93EF-06A68FE9132B}"/>
          </ac:picMkLst>
        </pc:picChg>
      </pc:sldChg>
      <pc:sldChg chg="del">
        <pc:chgData name="Karie Badgley" userId="b4f8e8f0-768a-4c4d-8c92-05cce6de7a1b" providerId="ADAL" clId="{5985CE4A-FBA8-4CF4-95A0-1A7A89E8CDF6}" dt="2025-08-06T05:36:18.659" v="4035" actId="47"/>
        <pc:sldMkLst>
          <pc:docMk/>
          <pc:sldMk cId="4290171182" sldId="517"/>
        </pc:sldMkLst>
      </pc:sldChg>
      <pc:sldChg chg="del">
        <pc:chgData name="Karie Badgley" userId="b4f8e8f0-768a-4c4d-8c92-05cce6de7a1b" providerId="ADAL" clId="{5985CE4A-FBA8-4CF4-95A0-1A7A89E8CDF6}" dt="2025-08-06T05:36:21.738" v="4036" actId="47"/>
        <pc:sldMkLst>
          <pc:docMk/>
          <pc:sldMk cId="2766595539" sldId="519"/>
        </pc:sldMkLst>
      </pc:sldChg>
      <pc:sldChg chg="del">
        <pc:chgData name="Karie Badgley" userId="b4f8e8f0-768a-4c4d-8c92-05cce6de7a1b" providerId="ADAL" clId="{5985CE4A-FBA8-4CF4-95A0-1A7A89E8CDF6}" dt="2025-08-06T05:36:18.659" v="4035" actId="47"/>
        <pc:sldMkLst>
          <pc:docMk/>
          <pc:sldMk cId="3152374649" sldId="542"/>
        </pc:sldMkLst>
      </pc:sldChg>
      <pc:sldChg chg="modSp del mod">
        <pc:chgData name="Karie Badgley" userId="b4f8e8f0-768a-4c4d-8c92-05cce6de7a1b" providerId="ADAL" clId="{5985CE4A-FBA8-4CF4-95A0-1A7A89E8CDF6}" dt="2025-08-06T05:36:18.659" v="4035" actId="47"/>
        <pc:sldMkLst>
          <pc:docMk/>
          <pc:sldMk cId="3054081893" sldId="546"/>
        </pc:sldMkLst>
        <pc:spChg chg="mod">
          <ac:chgData name="Karie Badgley" userId="b4f8e8f0-768a-4c4d-8c92-05cce6de7a1b" providerId="ADAL" clId="{5985CE4A-FBA8-4CF4-95A0-1A7A89E8CDF6}" dt="2025-08-06T03:32:47.890" v="1994"/>
          <ac:spMkLst>
            <pc:docMk/>
            <pc:sldMk cId="3054081893" sldId="546"/>
            <ac:spMk id="2" creationId="{E8869690-C2C5-4085-AAB9-9C26B0D35F48}"/>
          </ac:spMkLst>
        </pc:spChg>
      </pc:sldChg>
      <pc:sldChg chg="del">
        <pc:chgData name="Karie Badgley" userId="b4f8e8f0-768a-4c4d-8c92-05cce6de7a1b" providerId="ADAL" clId="{5985CE4A-FBA8-4CF4-95A0-1A7A89E8CDF6}" dt="2025-08-06T05:36:18.659" v="4035" actId="47"/>
        <pc:sldMkLst>
          <pc:docMk/>
          <pc:sldMk cId="3569609295" sldId="550"/>
        </pc:sldMkLst>
      </pc:sldChg>
      <pc:sldChg chg="del">
        <pc:chgData name="Karie Badgley" userId="b4f8e8f0-768a-4c4d-8c92-05cce6de7a1b" providerId="ADAL" clId="{5985CE4A-FBA8-4CF4-95A0-1A7A89E8CDF6}" dt="2025-08-06T05:36:09.659" v="4034" actId="47"/>
        <pc:sldMkLst>
          <pc:docMk/>
          <pc:sldMk cId="2424691313" sldId="551"/>
        </pc:sldMkLst>
      </pc:sldChg>
      <pc:sldChg chg="del">
        <pc:chgData name="Karie Badgley" userId="b4f8e8f0-768a-4c4d-8c92-05cce6de7a1b" providerId="ADAL" clId="{5985CE4A-FBA8-4CF4-95A0-1A7A89E8CDF6}" dt="2025-08-06T05:36:18.659" v="4035" actId="47"/>
        <pc:sldMkLst>
          <pc:docMk/>
          <pc:sldMk cId="874650227" sldId="552"/>
        </pc:sldMkLst>
      </pc:sldChg>
      <pc:sldChg chg="modSp del mod">
        <pc:chgData name="Karie Badgley" userId="b4f8e8f0-768a-4c4d-8c92-05cce6de7a1b" providerId="ADAL" clId="{5985CE4A-FBA8-4CF4-95A0-1A7A89E8CDF6}" dt="2025-08-06T05:36:18.659" v="4035" actId="47"/>
        <pc:sldMkLst>
          <pc:docMk/>
          <pc:sldMk cId="1187002493" sldId="553"/>
        </pc:sldMkLst>
        <pc:spChg chg="mod">
          <ac:chgData name="Karie Badgley" userId="b4f8e8f0-768a-4c4d-8c92-05cce6de7a1b" providerId="ADAL" clId="{5985CE4A-FBA8-4CF4-95A0-1A7A89E8CDF6}" dt="2025-08-06T03:33:26.966" v="1997" actId="1076"/>
          <ac:spMkLst>
            <pc:docMk/>
            <pc:sldMk cId="1187002493" sldId="553"/>
            <ac:spMk id="14" creationId="{1D21B328-AACE-4049-88EC-CA3C45CA66C0}"/>
          </ac:spMkLst>
        </pc:spChg>
      </pc:sldChg>
      <pc:sldChg chg="del">
        <pc:chgData name="Karie Badgley" userId="b4f8e8f0-768a-4c4d-8c92-05cce6de7a1b" providerId="ADAL" clId="{5985CE4A-FBA8-4CF4-95A0-1A7A89E8CDF6}" dt="2025-08-06T05:36:18.659" v="4035" actId="47"/>
        <pc:sldMkLst>
          <pc:docMk/>
          <pc:sldMk cId="710059902" sldId="563"/>
        </pc:sldMkLst>
      </pc:sldChg>
      <pc:sldChg chg="modSp add mod ord modClrScheme chgLayout">
        <pc:chgData name="Karie Badgley" userId="b4f8e8f0-768a-4c4d-8c92-05cce6de7a1b" providerId="ADAL" clId="{5985CE4A-FBA8-4CF4-95A0-1A7A89E8CDF6}" dt="2025-08-06T06:08:49.392" v="4224"/>
        <pc:sldMkLst>
          <pc:docMk/>
          <pc:sldMk cId="2539884820" sldId="602"/>
        </pc:sldMkLst>
        <pc:spChg chg="mod ord">
          <ac:chgData name="Karie Badgley" userId="b4f8e8f0-768a-4c4d-8c92-05cce6de7a1b" providerId="ADAL" clId="{5985CE4A-FBA8-4CF4-95A0-1A7A89E8CDF6}" dt="2025-08-05T22:01:35.749" v="766" actId="700"/>
          <ac:spMkLst>
            <pc:docMk/>
            <pc:sldMk cId="2539884820" sldId="602"/>
            <ac:spMk id="3" creationId="{1AF6767B-905D-B6E9-B245-29EB78EE93FE}"/>
          </ac:spMkLst>
        </pc:spChg>
        <pc:spChg chg="mod ord">
          <ac:chgData name="Karie Badgley" userId="b4f8e8f0-768a-4c4d-8c92-05cce6de7a1b" providerId="ADAL" clId="{5985CE4A-FBA8-4CF4-95A0-1A7A89E8CDF6}" dt="2025-08-05T22:01:35.749" v="766" actId="700"/>
          <ac:spMkLst>
            <pc:docMk/>
            <pc:sldMk cId="2539884820" sldId="602"/>
            <ac:spMk id="4" creationId="{8936CC08-5132-E7CF-06C3-226DBB637D20}"/>
          </ac:spMkLst>
        </pc:spChg>
        <pc:spChg chg="mod ord">
          <ac:chgData name="Karie Badgley" userId="b4f8e8f0-768a-4c4d-8c92-05cce6de7a1b" providerId="ADAL" clId="{5985CE4A-FBA8-4CF4-95A0-1A7A89E8CDF6}" dt="2025-08-05T22:01:35.749" v="766" actId="700"/>
          <ac:spMkLst>
            <pc:docMk/>
            <pc:sldMk cId="2539884820" sldId="602"/>
            <ac:spMk id="5" creationId="{71AF0B6C-F750-F1EC-E0AC-9B7A3C67CC13}"/>
          </ac:spMkLst>
        </pc:spChg>
        <pc:spChg chg="mod ord">
          <ac:chgData name="Karie Badgley" userId="b4f8e8f0-768a-4c4d-8c92-05cce6de7a1b" providerId="ADAL" clId="{5985CE4A-FBA8-4CF4-95A0-1A7A89E8CDF6}" dt="2025-08-05T22:01:35.749" v="766" actId="700"/>
          <ac:spMkLst>
            <pc:docMk/>
            <pc:sldMk cId="2539884820" sldId="602"/>
            <ac:spMk id="6" creationId="{3C7306BA-78F2-A45D-4325-9053E38B3A10}"/>
          </ac:spMkLst>
        </pc:spChg>
        <pc:spChg chg="mod ord">
          <ac:chgData name="Karie Badgley" userId="b4f8e8f0-768a-4c4d-8c92-05cce6de7a1b" providerId="ADAL" clId="{5985CE4A-FBA8-4CF4-95A0-1A7A89E8CDF6}" dt="2025-08-06T06:07:53.971" v="4219" actId="1076"/>
          <ac:spMkLst>
            <pc:docMk/>
            <pc:sldMk cId="2539884820" sldId="602"/>
            <ac:spMk id="16" creationId="{0DC40C95-591E-0D33-EAAF-171CE74F76AF}"/>
          </ac:spMkLst>
        </pc:spChg>
        <pc:picChg chg="mod">
          <ac:chgData name="Karie Badgley" userId="b4f8e8f0-768a-4c4d-8c92-05cce6de7a1b" providerId="ADAL" clId="{5985CE4A-FBA8-4CF4-95A0-1A7A89E8CDF6}" dt="2025-08-06T06:07:58.267" v="4221" actId="1076"/>
          <ac:picMkLst>
            <pc:docMk/>
            <pc:sldMk cId="2539884820" sldId="602"/>
            <ac:picMk id="7" creationId="{29AC7D31-DBC3-AC3C-73D4-71C0C666FE11}"/>
          </ac:picMkLst>
        </pc:picChg>
        <pc:picChg chg="mod">
          <ac:chgData name="Karie Badgley" userId="b4f8e8f0-768a-4c4d-8c92-05cce6de7a1b" providerId="ADAL" clId="{5985CE4A-FBA8-4CF4-95A0-1A7A89E8CDF6}" dt="2025-08-06T06:08:01.713" v="4222" actId="1076"/>
          <ac:picMkLst>
            <pc:docMk/>
            <pc:sldMk cId="2539884820" sldId="602"/>
            <ac:picMk id="9" creationId="{89CC4CB4-DA04-041E-2A7F-4F463F2C723B}"/>
          </ac:picMkLst>
        </pc:picChg>
      </pc:sldChg>
      <pc:sldChg chg="modSp add mod ord modClrScheme chgLayout">
        <pc:chgData name="Karie Badgley" userId="b4f8e8f0-768a-4c4d-8c92-05cce6de7a1b" providerId="ADAL" clId="{5985CE4A-FBA8-4CF4-95A0-1A7A89E8CDF6}" dt="2025-08-06T06:08:49.392" v="4224"/>
        <pc:sldMkLst>
          <pc:docMk/>
          <pc:sldMk cId="4207274963" sldId="603"/>
        </pc:sldMkLst>
        <pc:spChg chg="mod ord">
          <ac:chgData name="Karie Badgley" userId="b4f8e8f0-768a-4c4d-8c92-05cce6de7a1b" providerId="ADAL" clId="{5985CE4A-FBA8-4CF4-95A0-1A7A89E8CDF6}" dt="2025-08-05T22:01:18.152" v="765" actId="700"/>
          <ac:spMkLst>
            <pc:docMk/>
            <pc:sldMk cId="4207274963" sldId="603"/>
            <ac:spMk id="2" creationId="{98C6A8D0-ACCA-980A-9440-59A854A40D71}"/>
          </ac:spMkLst>
        </pc:spChg>
        <pc:spChg chg="mod ord">
          <ac:chgData name="Karie Badgley" userId="b4f8e8f0-768a-4c4d-8c92-05cce6de7a1b" providerId="ADAL" clId="{5985CE4A-FBA8-4CF4-95A0-1A7A89E8CDF6}" dt="2025-08-05T22:01:18.152" v="765" actId="700"/>
          <ac:spMkLst>
            <pc:docMk/>
            <pc:sldMk cId="4207274963" sldId="603"/>
            <ac:spMk id="3" creationId="{1AF6767B-905D-B6E9-B245-29EB78EE93FE}"/>
          </ac:spMkLst>
        </pc:spChg>
        <pc:spChg chg="mod ord">
          <ac:chgData name="Karie Badgley" userId="b4f8e8f0-768a-4c4d-8c92-05cce6de7a1b" providerId="ADAL" clId="{5985CE4A-FBA8-4CF4-95A0-1A7A89E8CDF6}" dt="2025-08-05T22:01:18.152" v="765" actId="700"/>
          <ac:spMkLst>
            <pc:docMk/>
            <pc:sldMk cId="4207274963" sldId="603"/>
            <ac:spMk id="4" creationId="{8936CC08-5132-E7CF-06C3-226DBB637D20}"/>
          </ac:spMkLst>
        </pc:spChg>
        <pc:spChg chg="mod ord">
          <ac:chgData name="Karie Badgley" userId="b4f8e8f0-768a-4c4d-8c92-05cce6de7a1b" providerId="ADAL" clId="{5985CE4A-FBA8-4CF4-95A0-1A7A89E8CDF6}" dt="2025-08-05T22:01:18.152" v="765" actId="700"/>
          <ac:spMkLst>
            <pc:docMk/>
            <pc:sldMk cId="4207274963" sldId="603"/>
            <ac:spMk id="5" creationId="{71AF0B6C-F750-F1EC-E0AC-9B7A3C67CC13}"/>
          </ac:spMkLst>
        </pc:spChg>
        <pc:spChg chg="mod ord">
          <ac:chgData name="Karie Badgley" userId="b4f8e8f0-768a-4c4d-8c92-05cce6de7a1b" providerId="ADAL" clId="{5985CE4A-FBA8-4CF4-95A0-1A7A89E8CDF6}" dt="2025-08-05T22:01:18.152" v="765" actId="700"/>
          <ac:spMkLst>
            <pc:docMk/>
            <pc:sldMk cId="4207274963" sldId="603"/>
            <ac:spMk id="6" creationId="{3C7306BA-78F2-A45D-4325-9053E38B3A10}"/>
          </ac:spMkLst>
        </pc:spChg>
      </pc:sldChg>
      <pc:sldChg chg="addSp delSp modSp mod modClrScheme chgLayout">
        <pc:chgData name="Karie Badgley" userId="b4f8e8f0-768a-4c4d-8c92-05cce6de7a1b" providerId="ADAL" clId="{5985CE4A-FBA8-4CF4-95A0-1A7A89E8CDF6}" dt="2025-08-06T15:06:16.278" v="6313" actId="1076"/>
        <pc:sldMkLst>
          <pc:docMk/>
          <pc:sldMk cId="1982809557" sldId="605"/>
        </pc:sldMkLst>
        <pc:spChg chg="mod ord">
          <ac:chgData name="Karie Badgley" userId="b4f8e8f0-768a-4c4d-8c92-05cce6de7a1b" providerId="ADAL" clId="{5985CE4A-FBA8-4CF4-95A0-1A7A89E8CDF6}" dt="2025-08-06T15:04:08.766" v="6298" actId="20577"/>
          <ac:spMkLst>
            <pc:docMk/>
            <pc:sldMk cId="1982809557" sldId="605"/>
            <ac:spMk id="2" creationId="{4803A0D8-C248-B2B0-E56D-5F1795CBF46E}"/>
          </ac:spMkLst>
        </pc:spChg>
        <pc:spChg chg="mod ord">
          <ac:chgData name="Karie Badgley" userId="b4f8e8f0-768a-4c4d-8c92-05cce6de7a1b" providerId="ADAL" clId="{5985CE4A-FBA8-4CF4-95A0-1A7A89E8CDF6}" dt="2025-08-06T15:05:30.397" v="6308" actId="13926"/>
          <ac:spMkLst>
            <pc:docMk/>
            <pc:sldMk cId="1982809557" sldId="605"/>
            <ac:spMk id="3" creationId="{FE49A93F-5A49-E13A-B4E2-51342B119E1A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982809557" sldId="605"/>
            <ac:spMk id="4" creationId="{ABB02F1F-F6B3-99B1-EF58-089957E61668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982809557" sldId="605"/>
            <ac:spMk id="5" creationId="{A6FA028C-7E7D-BF10-522F-532BDC720C80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1982809557" sldId="605"/>
            <ac:spMk id="6" creationId="{787E1A5A-D6E3-2DB5-DB35-14C6877AF105}"/>
          </ac:spMkLst>
        </pc:spChg>
        <pc:picChg chg="add del">
          <ac:chgData name="Karie Badgley" userId="b4f8e8f0-768a-4c4d-8c92-05cce6de7a1b" providerId="ADAL" clId="{5985CE4A-FBA8-4CF4-95A0-1A7A89E8CDF6}" dt="2025-08-06T14:59:32.526" v="6162" actId="22"/>
          <ac:picMkLst>
            <pc:docMk/>
            <pc:sldMk cId="1982809557" sldId="605"/>
            <ac:picMk id="8" creationId="{91486409-EEB9-4AAA-3133-7772AE92B06E}"/>
          </ac:picMkLst>
        </pc:picChg>
        <pc:picChg chg="mod">
          <ac:chgData name="Karie Badgley" userId="b4f8e8f0-768a-4c4d-8c92-05cce6de7a1b" providerId="ADAL" clId="{5985CE4A-FBA8-4CF4-95A0-1A7A89E8CDF6}" dt="2025-08-06T15:05:21.719" v="6306" actId="1076"/>
          <ac:picMkLst>
            <pc:docMk/>
            <pc:sldMk cId="1982809557" sldId="605"/>
            <ac:picMk id="9" creationId="{32D37743-6761-242D-1340-EF526D18DD2B}"/>
          </ac:picMkLst>
        </pc:picChg>
        <pc:picChg chg="add del mod">
          <ac:chgData name="Karie Badgley" userId="b4f8e8f0-768a-4c4d-8c92-05cce6de7a1b" providerId="ADAL" clId="{5985CE4A-FBA8-4CF4-95A0-1A7A89E8CDF6}" dt="2025-08-06T15:05:17.507" v="6304" actId="14100"/>
          <ac:picMkLst>
            <pc:docMk/>
            <pc:sldMk cId="1982809557" sldId="605"/>
            <ac:picMk id="10" creationId="{3A016712-2853-BEC9-2A9C-51C4037CE5BC}"/>
          </ac:picMkLst>
        </pc:picChg>
        <pc:picChg chg="mod">
          <ac:chgData name="Karie Badgley" userId="b4f8e8f0-768a-4c4d-8c92-05cce6de7a1b" providerId="ADAL" clId="{5985CE4A-FBA8-4CF4-95A0-1A7A89E8CDF6}" dt="2025-08-06T15:05:20.477" v="6305" actId="1076"/>
          <ac:picMkLst>
            <pc:docMk/>
            <pc:sldMk cId="1982809557" sldId="605"/>
            <ac:picMk id="11" creationId="{EA117395-842B-06B4-7029-E385306C4BB4}"/>
          </ac:picMkLst>
        </pc:picChg>
        <pc:picChg chg="mod">
          <ac:chgData name="Karie Badgley" userId="b4f8e8f0-768a-4c4d-8c92-05cce6de7a1b" providerId="ADAL" clId="{5985CE4A-FBA8-4CF4-95A0-1A7A89E8CDF6}" dt="2025-08-06T15:06:16.278" v="6313" actId="1076"/>
          <ac:picMkLst>
            <pc:docMk/>
            <pc:sldMk cId="1982809557" sldId="605"/>
            <ac:picMk id="13" creationId="{B58FB8D3-EEB4-1D5F-0495-7EB20EA46E8E}"/>
          </ac:picMkLst>
        </pc:picChg>
        <pc:picChg chg="add mod">
          <ac:chgData name="Karie Badgley" userId="b4f8e8f0-768a-4c4d-8c92-05cce6de7a1b" providerId="ADAL" clId="{5985CE4A-FBA8-4CF4-95A0-1A7A89E8CDF6}" dt="2025-08-06T15:06:14.648" v="6312" actId="1076"/>
          <ac:picMkLst>
            <pc:docMk/>
            <pc:sldMk cId="1982809557" sldId="605"/>
            <ac:picMk id="14" creationId="{320A360E-BD61-826F-A210-4880937DA53F}"/>
          </ac:picMkLst>
        </pc:picChg>
      </pc:sldChg>
      <pc:sldChg chg="modSp mod modClrScheme chgLayout">
        <pc:chgData name="Karie Badgley" userId="b4f8e8f0-768a-4c4d-8c92-05cce6de7a1b" providerId="ADAL" clId="{5985CE4A-FBA8-4CF4-95A0-1A7A89E8CDF6}" dt="2025-08-06T15:06:50.209" v="6316" actId="13926"/>
        <pc:sldMkLst>
          <pc:docMk/>
          <pc:sldMk cId="3806883813" sldId="607"/>
        </pc:sldMkLst>
        <pc:spChg chg="mod ord">
          <ac:chgData name="Karie Badgley" userId="b4f8e8f0-768a-4c4d-8c92-05cce6de7a1b" providerId="ADAL" clId="{5985CE4A-FBA8-4CF4-95A0-1A7A89E8CDF6}" dt="2025-08-06T15:06:38.596" v="6314" actId="403"/>
          <ac:spMkLst>
            <pc:docMk/>
            <pc:sldMk cId="3806883813" sldId="607"/>
            <ac:spMk id="2" creationId="{8958C3DC-6676-4436-A6C9-CD0722C933EE}"/>
          </ac:spMkLst>
        </pc:spChg>
        <pc:spChg chg="mod ord">
          <ac:chgData name="Karie Badgley" userId="b4f8e8f0-768a-4c4d-8c92-05cce6de7a1b" providerId="ADAL" clId="{5985CE4A-FBA8-4CF4-95A0-1A7A89E8CDF6}" dt="2025-08-06T15:06:50.209" v="6316" actId="13926"/>
          <ac:spMkLst>
            <pc:docMk/>
            <pc:sldMk cId="3806883813" sldId="607"/>
            <ac:spMk id="3" creationId="{F93A35CE-EAB2-6AEB-6718-7F0816F972B4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3806883813" sldId="607"/>
            <ac:spMk id="4" creationId="{1E9E4C3D-1DC2-0F73-900C-238B5BDED747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3806883813" sldId="607"/>
            <ac:spMk id="5" creationId="{E9B9B5FC-8E69-405E-F70B-12573B5C62B2}"/>
          </ac:spMkLst>
        </pc:spChg>
        <pc:spChg chg="mod ord">
          <ac:chgData name="Karie Badgley" userId="b4f8e8f0-768a-4c4d-8c92-05cce6de7a1b" providerId="ADAL" clId="{5985CE4A-FBA8-4CF4-95A0-1A7A89E8CDF6}" dt="2025-08-01T23:49:59.924" v="460" actId="700"/>
          <ac:spMkLst>
            <pc:docMk/>
            <pc:sldMk cId="3806883813" sldId="607"/>
            <ac:spMk id="6" creationId="{56B21FBE-B26A-290C-25FA-1EF13862516C}"/>
          </ac:spMkLst>
        </pc:spChg>
        <pc:picChg chg="mod">
          <ac:chgData name="Karie Badgley" userId="b4f8e8f0-768a-4c4d-8c92-05cce6de7a1b" providerId="ADAL" clId="{5985CE4A-FBA8-4CF4-95A0-1A7A89E8CDF6}" dt="2025-08-06T14:54:45.447" v="6051" actId="1076"/>
          <ac:picMkLst>
            <pc:docMk/>
            <pc:sldMk cId="3806883813" sldId="607"/>
            <ac:picMk id="10" creationId="{A1BFCDF2-0EE3-261E-E90A-4A5CA620B346}"/>
          </ac:picMkLst>
        </pc:picChg>
        <pc:picChg chg="mod">
          <ac:chgData name="Karie Badgley" userId="b4f8e8f0-768a-4c4d-8c92-05cce6de7a1b" providerId="ADAL" clId="{5985CE4A-FBA8-4CF4-95A0-1A7A89E8CDF6}" dt="2025-08-06T14:54:47.006" v="6052" actId="1076"/>
          <ac:picMkLst>
            <pc:docMk/>
            <pc:sldMk cId="3806883813" sldId="607"/>
            <ac:picMk id="12" creationId="{AAB8E472-694D-2F26-9A23-F13B6E338697}"/>
          </ac:picMkLst>
        </pc:picChg>
      </pc:sldChg>
      <pc:sldChg chg="add del">
        <pc:chgData name="Karie Badgley" userId="b4f8e8f0-768a-4c4d-8c92-05cce6de7a1b" providerId="ADAL" clId="{5985CE4A-FBA8-4CF4-95A0-1A7A89E8CDF6}" dt="2025-08-06T02:30:49.268" v="1824" actId="47"/>
        <pc:sldMkLst>
          <pc:docMk/>
          <pc:sldMk cId="2371112895" sldId="611"/>
        </pc:sldMkLst>
      </pc:sldChg>
      <pc:sldChg chg="addSp delSp modSp mod ord modClrScheme chgLayout">
        <pc:chgData name="Karie Badgley" userId="b4f8e8f0-768a-4c4d-8c92-05cce6de7a1b" providerId="ADAL" clId="{5985CE4A-FBA8-4CF4-95A0-1A7A89E8CDF6}" dt="2025-08-06T14:47:17.388" v="5912" actId="1076"/>
        <pc:sldMkLst>
          <pc:docMk/>
          <pc:sldMk cId="1928238586" sldId="612"/>
        </pc:sldMkLst>
        <pc:spChg chg="del 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928238586" sldId="612"/>
            <ac:spMk id="2" creationId="{525D69A5-205C-9AD6-5DCB-C9B4955D4FE5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928238586" sldId="612"/>
            <ac:spMk id="3" creationId="{724067FC-955B-A526-1C64-A97BA8A8F481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928238586" sldId="612"/>
            <ac:spMk id="4" creationId="{103994BA-E29A-62C0-D203-FD09FF8FADF1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928238586" sldId="612"/>
            <ac:spMk id="5" creationId="{EE02F25F-E5F5-C381-295C-E67E600E4B19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928238586" sldId="612"/>
            <ac:spMk id="6" creationId="{B22E38F5-3AEF-C661-5FA5-08673C30DD38}"/>
          </ac:spMkLst>
        </pc:spChg>
        <pc:spChg chg="add 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928238586" sldId="612"/>
            <ac:spMk id="9" creationId="{01891C74-05C1-D61B-2DAC-411732D450B2}"/>
          </ac:spMkLst>
        </pc:spChg>
        <pc:picChg chg="mod">
          <ac:chgData name="Karie Badgley" userId="b4f8e8f0-768a-4c4d-8c92-05cce6de7a1b" providerId="ADAL" clId="{5985CE4A-FBA8-4CF4-95A0-1A7A89E8CDF6}" dt="2025-08-06T14:47:17.388" v="5912" actId="1076"/>
          <ac:picMkLst>
            <pc:docMk/>
            <pc:sldMk cId="1928238586" sldId="612"/>
            <ac:picMk id="7" creationId="{9DC63A80-B17C-65F7-244B-B9C6A33FCBC2}"/>
          </ac:picMkLst>
        </pc:picChg>
      </pc:sldChg>
      <pc:sldChg chg="add ord">
        <pc:chgData name="Karie Badgley" userId="b4f8e8f0-768a-4c4d-8c92-05cce6de7a1b" providerId="ADAL" clId="{5985CE4A-FBA8-4CF4-95A0-1A7A89E8CDF6}" dt="2025-08-06T03:33:04.901" v="1996"/>
        <pc:sldMkLst>
          <pc:docMk/>
          <pc:sldMk cId="1481828945" sldId="616"/>
        </pc:sldMkLst>
      </pc:sldChg>
      <pc:sldChg chg="modSp mod ord modClrScheme chgLayout">
        <pc:chgData name="Karie Badgley" userId="b4f8e8f0-768a-4c4d-8c92-05cce6de7a1b" providerId="ADAL" clId="{5985CE4A-FBA8-4CF4-95A0-1A7A89E8CDF6}" dt="2025-08-06T12:12:27.871" v="5789" actId="1076"/>
        <pc:sldMkLst>
          <pc:docMk/>
          <pc:sldMk cId="3564097789" sldId="618"/>
        </pc:sldMkLst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564097789" sldId="618"/>
            <ac:spMk id="2" creationId="{492ABD9C-6B71-7680-E46C-F3E71E3F8928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564097789" sldId="618"/>
            <ac:spMk id="3" creationId="{880FE96F-C65B-B5D0-0C3D-F1CD480AF7E9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564097789" sldId="618"/>
            <ac:spMk id="4" creationId="{39FA7D58-DC9D-73AE-B779-1479C1C80D45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564097789" sldId="618"/>
            <ac:spMk id="5" creationId="{6B6E7706-E32D-C73A-36CB-816D4CCD1967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564097789" sldId="618"/>
            <ac:spMk id="6" creationId="{7635324E-1D0B-6FC2-649B-A2796C28F321}"/>
          </ac:spMkLst>
        </pc:spChg>
        <pc:picChg chg="mod">
          <ac:chgData name="Karie Badgley" userId="b4f8e8f0-768a-4c4d-8c92-05cce6de7a1b" providerId="ADAL" clId="{5985CE4A-FBA8-4CF4-95A0-1A7A89E8CDF6}" dt="2025-08-06T12:12:25.766" v="5788" actId="1076"/>
          <ac:picMkLst>
            <pc:docMk/>
            <pc:sldMk cId="3564097789" sldId="618"/>
            <ac:picMk id="8" creationId="{AA4EE517-195F-10DE-5C6A-0E254965FA12}"/>
          </ac:picMkLst>
        </pc:picChg>
        <pc:picChg chg="mod">
          <ac:chgData name="Karie Badgley" userId="b4f8e8f0-768a-4c4d-8c92-05cce6de7a1b" providerId="ADAL" clId="{5985CE4A-FBA8-4CF4-95A0-1A7A89E8CDF6}" dt="2025-08-06T12:12:27.871" v="5789" actId="1076"/>
          <ac:picMkLst>
            <pc:docMk/>
            <pc:sldMk cId="3564097789" sldId="618"/>
            <ac:picMk id="13" creationId="{7234DC5C-5D32-EEAE-484C-942125B1CFB5}"/>
          </ac:picMkLst>
        </pc:picChg>
      </pc:sldChg>
      <pc:sldChg chg="modSp mod ord modClrScheme chgLayout">
        <pc:chgData name="Karie Badgley" userId="b4f8e8f0-768a-4c4d-8c92-05cce6de7a1b" providerId="ADAL" clId="{5985CE4A-FBA8-4CF4-95A0-1A7A89E8CDF6}" dt="2025-08-06T12:12:17.122" v="5786" actId="1076"/>
        <pc:sldMkLst>
          <pc:docMk/>
          <pc:sldMk cId="3951911746" sldId="619"/>
        </pc:sldMkLst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951911746" sldId="619"/>
            <ac:spMk id="2" creationId="{998E644F-1819-DCCD-A23C-BD0272BD9047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951911746" sldId="619"/>
            <ac:spMk id="3" creationId="{E9ED64FA-1E3A-2B27-7A5C-EEB52371F40D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951911746" sldId="619"/>
            <ac:spMk id="4" creationId="{B94C70B8-3235-BAEB-FAEA-9D1F4DD652EE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951911746" sldId="619"/>
            <ac:spMk id="5" creationId="{768DE2FA-7E9A-80AD-13B1-D38A42FB6BF9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3951911746" sldId="619"/>
            <ac:spMk id="6" creationId="{8B183CA1-ADBF-C09F-6E15-4830F203B5C3}"/>
          </ac:spMkLst>
        </pc:spChg>
        <pc:picChg chg="mod">
          <ac:chgData name="Karie Badgley" userId="b4f8e8f0-768a-4c4d-8c92-05cce6de7a1b" providerId="ADAL" clId="{5985CE4A-FBA8-4CF4-95A0-1A7A89E8CDF6}" dt="2025-08-06T12:12:17.122" v="5786" actId="1076"/>
          <ac:picMkLst>
            <pc:docMk/>
            <pc:sldMk cId="3951911746" sldId="619"/>
            <ac:picMk id="8" creationId="{40778226-B841-DFDB-8AB9-C2F28746452C}"/>
          </ac:picMkLst>
        </pc:picChg>
      </pc:sldChg>
      <pc:sldChg chg="addSp modSp del mod ord modClrScheme chgLayout">
        <pc:chgData name="Karie Badgley" userId="b4f8e8f0-768a-4c4d-8c92-05cce6de7a1b" providerId="ADAL" clId="{5985CE4A-FBA8-4CF4-95A0-1A7A89E8CDF6}" dt="2025-08-06T04:48:57.603" v="3257" actId="47"/>
        <pc:sldMkLst>
          <pc:docMk/>
          <pc:sldMk cId="1131367769" sldId="620"/>
        </pc:sldMkLst>
        <pc:spChg chg="add 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131367769" sldId="620"/>
            <ac:spMk id="2" creationId="{8DC502C2-50F2-5971-604B-5DF8D3EA34FE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131367769" sldId="620"/>
            <ac:spMk id="3" creationId="{93C1CDF0-5532-F126-C963-4B44A17C3255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131367769" sldId="620"/>
            <ac:spMk id="4" creationId="{F8262EC1-430A-3C3F-B798-2923E3950F70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131367769" sldId="620"/>
            <ac:spMk id="5" creationId="{25200F90-5A96-3E44-655A-CFBCC403CFC7}"/>
          </ac:spMkLst>
        </pc:spChg>
        <pc:spChg chg="mod ord">
          <ac:chgData name="Karie Badgley" userId="b4f8e8f0-768a-4c4d-8c92-05cce6de7a1b" providerId="ADAL" clId="{5985CE4A-FBA8-4CF4-95A0-1A7A89E8CDF6}" dt="2025-08-01T23:51:23.033" v="462" actId="700"/>
          <ac:spMkLst>
            <pc:docMk/>
            <pc:sldMk cId="1131367769" sldId="620"/>
            <ac:spMk id="6" creationId="{74E33FA3-BC93-7A32-C529-2468651A2CCF}"/>
          </ac:spMkLst>
        </pc:spChg>
      </pc:sldChg>
      <pc:sldChg chg="modSp new mod">
        <pc:chgData name="Karie Badgley" userId="b4f8e8f0-768a-4c4d-8c92-05cce6de7a1b" providerId="ADAL" clId="{5985CE4A-FBA8-4CF4-95A0-1A7A89E8CDF6}" dt="2025-08-01T23:53:27.773" v="510" actId="20577"/>
        <pc:sldMkLst>
          <pc:docMk/>
          <pc:sldMk cId="1140660820" sldId="621"/>
        </pc:sldMkLst>
        <pc:spChg chg="mod">
          <ac:chgData name="Karie Badgley" userId="b4f8e8f0-768a-4c4d-8c92-05cce6de7a1b" providerId="ADAL" clId="{5985CE4A-FBA8-4CF4-95A0-1A7A89E8CDF6}" dt="2025-08-01T23:53:27.773" v="510" actId="20577"/>
          <ac:spMkLst>
            <pc:docMk/>
            <pc:sldMk cId="1140660820" sldId="621"/>
            <ac:spMk id="2" creationId="{FD64D421-FB4C-AC3F-3AA6-32649740BCD5}"/>
          </ac:spMkLst>
        </pc:spChg>
      </pc:sldChg>
      <pc:sldChg chg="modSp new mod">
        <pc:chgData name="Karie Badgley" userId="b4f8e8f0-768a-4c4d-8c92-05cce6de7a1b" providerId="ADAL" clId="{5985CE4A-FBA8-4CF4-95A0-1A7A89E8CDF6}" dt="2025-08-05T21:59:26.722" v="757" actId="20577"/>
        <pc:sldMkLst>
          <pc:docMk/>
          <pc:sldMk cId="231931049" sldId="622"/>
        </pc:sldMkLst>
        <pc:spChg chg="mod">
          <ac:chgData name="Karie Badgley" userId="b4f8e8f0-768a-4c4d-8c92-05cce6de7a1b" providerId="ADAL" clId="{5985CE4A-FBA8-4CF4-95A0-1A7A89E8CDF6}" dt="2025-08-05T21:59:26.722" v="757" actId="20577"/>
          <ac:spMkLst>
            <pc:docMk/>
            <pc:sldMk cId="231931049" sldId="622"/>
            <ac:spMk id="2" creationId="{4BA50855-4838-60EC-B3CC-454AF44EDEE7}"/>
          </ac:spMkLst>
        </pc:spChg>
        <pc:spChg chg="mod">
          <ac:chgData name="Karie Badgley" userId="b4f8e8f0-768a-4c4d-8c92-05cce6de7a1b" providerId="ADAL" clId="{5985CE4A-FBA8-4CF4-95A0-1A7A89E8CDF6}" dt="2025-08-01T23:53:09.133" v="467" actId="20577"/>
          <ac:spMkLst>
            <pc:docMk/>
            <pc:sldMk cId="231931049" sldId="622"/>
            <ac:spMk id="3" creationId="{B99F34E4-2806-6E6D-2BB5-FD634C211B34}"/>
          </ac:spMkLst>
        </pc:spChg>
      </pc:sldChg>
      <pc:sldChg chg="addSp new del">
        <pc:chgData name="Karie Badgley" userId="b4f8e8f0-768a-4c4d-8c92-05cce6de7a1b" providerId="ADAL" clId="{5985CE4A-FBA8-4CF4-95A0-1A7A89E8CDF6}" dt="2025-08-06T05:31:21.726" v="3945" actId="47"/>
        <pc:sldMkLst>
          <pc:docMk/>
          <pc:sldMk cId="2190085587" sldId="623"/>
        </pc:sldMkLst>
        <pc:picChg chg="add">
          <ac:chgData name="Karie Badgley" userId="b4f8e8f0-768a-4c4d-8c92-05cce6de7a1b" providerId="ADAL" clId="{5985CE4A-FBA8-4CF4-95A0-1A7A89E8CDF6}" dt="2025-08-06T05:12:47.906" v="3723"/>
          <ac:picMkLst>
            <pc:docMk/>
            <pc:sldMk cId="2190085587" sldId="623"/>
            <ac:picMk id="5" creationId="{3738900C-F785-9579-5DBD-6EC1E24D0457}"/>
          </ac:picMkLst>
        </pc:picChg>
      </pc:sldChg>
      <pc:sldChg chg="new del">
        <pc:chgData name="Karie Badgley" userId="b4f8e8f0-768a-4c4d-8c92-05cce6de7a1b" providerId="ADAL" clId="{5985CE4A-FBA8-4CF4-95A0-1A7A89E8CDF6}" dt="2025-08-01T23:53:35.761" v="512" actId="680"/>
        <pc:sldMkLst>
          <pc:docMk/>
          <pc:sldMk cId="3092139778" sldId="623"/>
        </pc:sldMkLst>
      </pc:sldChg>
      <pc:sldChg chg="modSp new mod">
        <pc:chgData name="Karie Badgley" userId="b4f8e8f0-768a-4c4d-8c92-05cce6de7a1b" providerId="ADAL" clId="{5985CE4A-FBA8-4CF4-95A0-1A7A89E8CDF6}" dt="2025-08-01T23:54:36.773" v="547" actId="20577"/>
        <pc:sldMkLst>
          <pc:docMk/>
          <pc:sldMk cId="3338440485" sldId="624"/>
        </pc:sldMkLst>
        <pc:spChg chg="mod">
          <ac:chgData name="Karie Badgley" userId="b4f8e8f0-768a-4c4d-8c92-05cce6de7a1b" providerId="ADAL" clId="{5985CE4A-FBA8-4CF4-95A0-1A7A89E8CDF6}" dt="2025-08-01T23:54:36.773" v="547" actId="20577"/>
          <ac:spMkLst>
            <pc:docMk/>
            <pc:sldMk cId="3338440485" sldId="624"/>
            <ac:spMk id="2" creationId="{00E78B5B-6C5A-86D1-EC2B-4355F94D243B}"/>
          </ac:spMkLst>
        </pc:spChg>
        <pc:spChg chg="mod">
          <ac:chgData name="Karie Badgley" userId="b4f8e8f0-768a-4c4d-8c92-05cce6de7a1b" providerId="ADAL" clId="{5985CE4A-FBA8-4CF4-95A0-1A7A89E8CDF6}" dt="2025-08-01T23:54:23.453" v="516" actId="20577"/>
          <ac:spMkLst>
            <pc:docMk/>
            <pc:sldMk cId="3338440485" sldId="624"/>
            <ac:spMk id="3" creationId="{D85D68F4-3973-EAAB-1735-B6F77641E95D}"/>
          </ac:spMkLst>
        </pc:spChg>
      </pc:sldChg>
      <pc:sldChg chg="delSp modSp new mod">
        <pc:chgData name="Karie Badgley" userId="b4f8e8f0-768a-4c4d-8c92-05cce6de7a1b" providerId="ADAL" clId="{5985CE4A-FBA8-4CF4-95A0-1A7A89E8CDF6}" dt="2025-08-01T23:57:31.453" v="575" actId="1076"/>
        <pc:sldMkLst>
          <pc:docMk/>
          <pc:sldMk cId="3713433254" sldId="625"/>
        </pc:sldMkLst>
        <pc:spChg chg="mod">
          <ac:chgData name="Karie Badgley" userId="b4f8e8f0-768a-4c4d-8c92-05cce6de7a1b" providerId="ADAL" clId="{5985CE4A-FBA8-4CF4-95A0-1A7A89E8CDF6}" dt="2025-08-01T23:57:31.453" v="575" actId="1076"/>
          <ac:spMkLst>
            <pc:docMk/>
            <pc:sldMk cId="3713433254" sldId="625"/>
            <ac:spMk id="2" creationId="{FCFE6B79-DB03-7892-78A2-E3E5DD562B99}"/>
          </ac:spMkLst>
        </pc:spChg>
        <pc:spChg chg="del">
          <ac:chgData name="Karie Badgley" userId="b4f8e8f0-768a-4c4d-8c92-05cce6de7a1b" providerId="ADAL" clId="{5985CE4A-FBA8-4CF4-95A0-1A7A89E8CDF6}" dt="2025-08-01T23:57:04.713" v="553" actId="478"/>
          <ac:spMkLst>
            <pc:docMk/>
            <pc:sldMk cId="3713433254" sldId="625"/>
            <ac:spMk id="3" creationId="{C560C3C4-3F2C-B6E1-36F4-D952D7C63AC5}"/>
          </ac:spMkLst>
        </pc:spChg>
      </pc:sldChg>
      <pc:sldChg chg="addSp delSp modSp new mod ord">
        <pc:chgData name="Karie Badgley" userId="b4f8e8f0-768a-4c4d-8c92-05cce6de7a1b" providerId="ADAL" clId="{5985CE4A-FBA8-4CF4-95A0-1A7A89E8CDF6}" dt="2025-08-06T17:10:49.140" v="8721"/>
        <pc:sldMkLst>
          <pc:docMk/>
          <pc:sldMk cId="419146816" sldId="626"/>
        </pc:sldMkLst>
        <pc:spChg chg="del mod">
          <ac:chgData name="Karie Badgley" userId="b4f8e8f0-768a-4c4d-8c92-05cce6de7a1b" providerId="ADAL" clId="{5985CE4A-FBA8-4CF4-95A0-1A7A89E8CDF6}" dt="2025-08-06T12:10:22.509" v="5697" actId="478"/>
          <ac:spMkLst>
            <pc:docMk/>
            <pc:sldMk cId="419146816" sldId="626"/>
            <ac:spMk id="2" creationId="{56ED59FF-2429-E587-6DBA-995E14D33ACE}"/>
          </ac:spMkLst>
        </pc:spChg>
        <pc:spChg chg="mod">
          <ac:chgData name="Karie Badgley" userId="b4f8e8f0-768a-4c4d-8c92-05cce6de7a1b" providerId="ADAL" clId="{5985CE4A-FBA8-4CF4-95A0-1A7A89E8CDF6}" dt="2025-08-06T16:23:23.256" v="7832" actId="20577"/>
          <ac:spMkLst>
            <pc:docMk/>
            <pc:sldMk cId="419146816" sldId="626"/>
            <ac:spMk id="3" creationId="{CE97656F-33A8-DFBD-8876-34DC77874DB3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7" creationId="{678EA7BC-02EB-7EFB-62C6-30AB701ABD53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8" creationId="{AA8855AC-1923-F2C1-AA9D-CE1899AB2926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9" creationId="{843F37CD-EBF7-E404-23D8-18FC6038129C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0" creationId="{0FF7B564-AE68-5B6E-A128-AB6E431FA234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1" creationId="{142A34EE-2BCB-B529-C202-EBB66B467119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2" creationId="{544C2969-D825-413E-C8FD-D3586F2EA77A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3" creationId="{DC0BCEDE-FA4F-ED9D-CB37-E96374E8A980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4" creationId="{6B52CF24-4E5F-7197-639F-0A0B9873C531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5" creationId="{2BAAE0C8-10C9-B0C2-9C87-EC232997C97B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6" creationId="{3CBABDDF-E49A-919F-33E0-F9CD9494B1E7}"/>
          </ac:spMkLst>
        </pc:spChg>
        <pc:spChg chg="add mod">
          <ac:chgData name="Karie Badgley" userId="b4f8e8f0-768a-4c4d-8c92-05cce6de7a1b" providerId="ADAL" clId="{5985CE4A-FBA8-4CF4-95A0-1A7A89E8CDF6}" dt="2025-08-06T12:09:45.608" v="5692"/>
          <ac:spMkLst>
            <pc:docMk/>
            <pc:sldMk cId="419146816" sldId="626"/>
            <ac:spMk id="18" creationId="{73330701-FEAD-5CCD-37DD-43D9E587175B}"/>
          </ac:spMkLst>
        </pc:spChg>
        <pc:spChg chg="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21" creationId="{4D07D2A1-9D3A-74B1-3AD9-4DC9A195E88D}"/>
          </ac:spMkLst>
        </pc:spChg>
        <pc:spChg chg="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22" creationId="{38548A7E-73CA-895A-5E57-D54C3835BBB0}"/>
          </ac:spMkLst>
        </pc:spChg>
        <pc:spChg chg="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23" creationId="{88D972B5-25C6-AA4A-0651-5FC64CC2C760}"/>
          </ac:spMkLst>
        </pc:spChg>
        <pc:spChg chg="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25" creationId="{E2A6211E-E1AF-90CB-AEF8-80CE6974D4AC}"/>
          </ac:spMkLst>
        </pc:spChg>
        <pc:spChg chg="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26" creationId="{2FF8BCDD-7020-A898-FBF8-6B68005C9395}"/>
          </ac:spMkLst>
        </pc:spChg>
        <pc:spChg chg="add mod">
          <ac:chgData name="Karie Badgley" userId="b4f8e8f0-768a-4c4d-8c92-05cce6de7a1b" providerId="ADAL" clId="{5985CE4A-FBA8-4CF4-95A0-1A7A89E8CDF6}" dt="2025-08-06T12:11:57.942" v="5785" actId="1076"/>
          <ac:spMkLst>
            <pc:docMk/>
            <pc:sldMk cId="419146816" sldId="626"/>
            <ac:spMk id="28" creationId="{1D4D8C60-09A4-8067-EAA3-834696175EAF}"/>
          </ac:spMkLst>
        </pc:spChg>
        <pc:spChg chg="add mod">
          <ac:chgData name="Karie Badgley" userId="b4f8e8f0-768a-4c4d-8c92-05cce6de7a1b" providerId="ADAL" clId="{5985CE4A-FBA8-4CF4-95A0-1A7A89E8CDF6}" dt="2025-08-06T12:10:34.811" v="5698" actId="1076"/>
          <ac:spMkLst>
            <pc:docMk/>
            <pc:sldMk cId="419146816" sldId="626"/>
            <ac:spMk id="29" creationId="{69AB2C21-D89D-09CA-DC2D-DD27477A29E8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0" creationId="{87AA5A8E-E451-4459-D109-93BC4EE7A24F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1" creationId="{FF5C8AD9-935D-1539-D617-C27E4673D294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2" creationId="{301EC7AD-F395-7961-1CBF-B3A23B5F67F8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3" creationId="{3C95B7EF-7042-340A-F5AE-D9AE5285426C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4" creationId="{5C7CBF0D-646C-D353-BEE3-C89646CB3D9B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5" creationId="{5204C441-EFD6-2D5D-3AC8-54D80658B23C}"/>
          </ac:spMkLst>
        </pc:spChg>
        <pc:spChg chg="add del mod">
          <ac:chgData name="Karie Badgley" userId="b4f8e8f0-768a-4c4d-8c92-05cce6de7a1b" providerId="ADAL" clId="{5985CE4A-FBA8-4CF4-95A0-1A7A89E8CDF6}" dt="2025-08-06T12:10:18.520" v="5696" actId="478"/>
          <ac:spMkLst>
            <pc:docMk/>
            <pc:sldMk cId="419146816" sldId="626"/>
            <ac:spMk id="36" creationId="{2E41187B-92BB-2371-616C-2A62B14B1CD7}"/>
          </ac:spMkLst>
        </pc:spChg>
        <pc:spChg chg="add del mod">
          <ac:chgData name="Karie Badgley" userId="b4f8e8f0-768a-4c4d-8c92-05cce6de7a1b" providerId="ADAL" clId="{5985CE4A-FBA8-4CF4-95A0-1A7A89E8CDF6}" dt="2025-08-06T12:10:13.250" v="5694" actId="478"/>
          <ac:spMkLst>
            <pc:docMk/>
            <pc:sldMk cId="419146816" sldId="626"/>
            <ac:spMk id="37" creationId="{3AC29D16-2CBB-1730-FB4A-00204FAA2DDE}"/>
          </ac:spMkLst>
        </pc:spChg>
        <pc:spChg chg="add mod">
          <ac:chgData name="Karie Badgley" userId="b4f8e8f0-768a-4c4d-8c92-05cce6de7a1b" providerId="ADAL" clId="{5985CE4A-FBA8-4CF4-95A0-1A7A89E8CDF6}" dt="2025-08-06T12:10:06.092" v="5693"/>
          <ac:spMkLst>
            <pc:docMk/>
            <pc:sldMk cId="419146816" sldId="626"/>
            <ac:spMk id="39" creationId="{E6EE5D57-C59E-1800-3567-FD2CFE5B296C}"/>
          </ac:spMkLst>
        </pc:spChg>
        <pc:grpChg chg="add mod">
          <ac:chgData name="Karie Badgley" userId="b4f8e8f0-768a-4c4d-8c92-05cce6de7a1b" providerId="ADAL" clId="{5985CE4A-FBA8-4CF4-95A0-1A7A89E8CDF6}" dt="2025-08-06T12:10:06.092" v="5693"/>
          <ac:grpSpMkLst>
            <pc:docMk/>
            <pc:sldMk cId="419146816" sldId="626"/>
            <ac:grpSpMk id="19" creationId="{2DEDD437-EC5D-9C55-F3A8-D35D7097DCEA}"/>
          </ac:grpSpMkLst>
        </pc:grpChg>
        <pc:graphicFrameChg chg="mod">
          <ac:chgData name="Karie Badgley" userId="b4f8e8f0-768a-4c4d-8c92-05cce6de7a1b" providerId="ADAL" clId="{5985CE4A-FBA8-4CF4-95A0-1A7A89E8CDF6}" dt="2025-08-06T12:10:06.092" v="5693"/>
          <ac:graphicFrameMkLst>
            <pc:docMk/>
            <pc:sldMk cId="419146816" sldId="626"/>
            <ac:graphicFrameMk id="20" creationId="{AE8C7604-0F08-FA92-9919-DBC3C4F182C2}"/>
          </ac:graphicFrameMkLst>
        </pc:graphicFrameChg>
        <pc:cxnChg chg="add mod">
          <ac:chgData name="Karie Badgley" userId="b4f8e8f0-768a-4c4d-8c92-05cce6de7a1b" providerId="ADAL" clId="{5985CE4A-FBA8-4CF4-95A0-1A7A89E8CDF6}" dt="2025-08-06T12:09:45.608" v="5692"/>
          <ac:cxnSpMkLst>
            <pc:docMk/>
            <pc:sldMk cId="419146816" sldId="626"/>
            <ac:cxnSpMk id="17" creationId="{08178907-F326-9364-5A57-4A10BBDF402F}"/>
          </ac:cxnSpMkLst>
        </pc:cxnChg>
        <pc:cxnChg chg="mod">
          <ac:chgData name="Karie Badgley" userId="b4f8e8f0-768a-4c4d-8c92-05cce6de7a1b" providerId="ADAL" clId="{5985CE4A-FBA8-4CF4-95A0-1A7A89E8CDF6}" dt="2025-08-06T12:10:06.092" v="5693"/>
          <ac:cxnSpMkLst>
            <pc:docMk/>
            <pc:sldMk cId="419146816" sldId="626"/>
            <ac:cxnSpMk id="24" creationId="{BF0F808D-37F4-C733-3B09-259AE38EBEAF}"/>
          </ac:cxnSpMkLst>
        </pc:cxnChg>
        <pc:cxnChg chg="mod">
          <ac:chgData name="Karie Badgley" userId="b4f8e8f0-768a-4c4d-8c92-05cce6de7a1b" providerId="ADAL" clId="{5985CE4A-FBA8-4CF4-95A0-1A7A89E8CDF6}" dt="2025-08-06T12:10:06.092" v="5693"/>
          <ac:cxnSpMkLst>
            <pc:docMk/>
            <pc:sldMk cId="419146816" sldId="626"/>
            <ac:cxnSpMk id="27" creationId="{B625DD59-7894-8022-FAD7-D516B5EF795E}"/>
          </ac:cxnSpMkLst>
        </pc:cxnChg>
        <pc:cxnChg chg="add del mod">
          <ac:chgData name="Karie Badgley" userId="b4f8e8f0-768a-4c4d-8c92-05cce6de7a1b" providerId="ADAL" clId="{5985CE4A-FBA8-4CF4-95A0-1A7A89E8CDF6}" dt="2025-08-06T12:10:15.530" v="5695" actId="478"/>
          <ac:cxnSpMkLst>
            <pc:docMk/>
            <pc:sldMk cId="419146816" sldId="626"/>
            <ac:cxnSpMk id="38" creationId="{9F78F051-E8A5-E009-6602-7AB260F41429}"/>
          </ac:cxnSpMkLst>
        </pc:cxnChg>
      </pc:sldChg>
      <pc:sldChg chg="modSp new del mod">
        <pc:chgData name="Karie Badgley" userId="b4f8e8f0-768a-4c4d-8c92-05cce6de7a1b" providerId="ADAL" clId="{5985CE4A-FBA8-4CF4-95A0-1A7A89E8CDF6}" dt="2025-08-06T05:31:42.859" v="3947" actId="47"/>
        <pc:sldMkLst>
          <pc:docMk/>
          <pc:sldMk cId="1741451356" sldId="627"/>
        </pc:sldMkLst>
        <pc:spChg chg="mod">
          <ac:chgData name="Karie Badgley" userId="b4f8e8f0-768a-4c4d-8c92-05cce6de7a1b" providerId="ADAL" clId="{5985CE4A-FBA8-4CF4-95A0-1A7A89E8CDF6}" dt="2025-08-05T21:17:47.433" v="684" actId="20577"/>
          <ac:spMkLst>
            <pc:docMk/>
            <pc:sldMk cId="1741451356" sldId="627"/>
            <ac:spMk id="2" creationId="{BAADBE46-B76C-CD87-9A87-A948C96952EE}"/>
          </ac:spMkLst>
        </pc:spChg>
      </pc:sldChg>
      <pc:sldChg chg="addSp delSp modSp new mod">
        <pc:chgData name="Karie Badgley" userId="b4f8e8f0-768a-4c4d-8c92-05cce6de7a1b" providerId="ADAL" clId="{5985CE4A-FBA8-4CF4-95A0-1A7A89E8CDF6}" dt="2025-08-05T23:46:17.765" v="1546" actId="20577"/>
        <pc:sldMkLst>
          <pc:docMk/>
          <pc:sldMk cId="91779020" sldId="628"/>
        </pc:sldMkLst>
        <pc:spChg chg="mod">
          <ac:chgData name="Karie Badgley" userId="b4f8e8f0-768a-4c4d-8c92-05cce6de7a1b" providerId="ADAL" clId="{5985CE4A-FBA8-4CF4-95A0-1A7A89E8CDF6}" dt="2025-08-05T23:46:17.765" v="1546" actId="20577"/>
          <ac:spMkLst>
            <pc:docMk/>
            <pc:sldMk cId="91779020" sldId="628"/>
            <ac:spMk id="2" creationId="{0CDFB9DB-E1FF-C251-D3FA-C00DA8AD130D}"/>
          </ac:spMkLst>
        </pc:spChg>
        <pc:spChg chg="mod">
          <ac:chgData name="Karie Badgley" userId="b4f8e8f0-768a-4c4d-8c92-05cce6de7a1b" providerId="ADAL" clId="{5985CE4A-FBA8-4CF4-95A0-1A7A89E8CDF6}" dt="2025-08-05T23:42:02.444" v="1481" actId="207"/>
          <ac:spMkLst>
            <pc:docMk/>
            <pc:sldMk cId="91779020" sldId="628"/>
            <ac:spMk id="3" creationId="{E3A433AE-B48F-F898-1D98-071E1291B9F0}"/>
          </ac:spMkLst>
        </pc:spChg>
        <pc:spChg chg="add mod">
          <ac:chgData name="Karie Badgley" userId="b4f8e8f0-768a-4c4d-8c92-05cce6de7a1b" providerId="ADAL" clId="{5985CE4A-FBA8-4CF4-95A0-1A7A89E8CDF6}" dt="2025-08-05T23:07:45.727" v="851" actId="14100"/>
          <ac:spMkLst>
            <pc:docMk/>
            <pc:sldMk cId="91779020" sldId="628"/>
            <ac:spMk id="7" creationId="{18F71446-992B-84B7-83A8-1C536B73F9E5}"/>
          </ac:spMkLst>
        </pc:spChg>
        <pc:spChg chg="add mod">
          <ac:chgData name="Karie Badgley" userId="b4f8e8f0-768a-4c4d-8c92-05cce6de7a1b" providerId="ADAL" clId="{5985CE4A-FBA8-4CF4-95A0-1A7A89E8CDF6}" dt="2025-08-05T23:34:26.418" v="1259" actId="1076"/>
          <ac:spMkLst>
            <pc:docMk/>
            <pc:sldMk cId="91779020" sldId="628"/>
            <ac:spMk id="10" creationId="{BAD45383-8679-BB8E-CFDF-B46E2D5FA243}"/>
          </ac:spMkLst>
        </pc:spChg>
        <pc:spChg chg="add mod">
          <ac:chgData name="Karie Badgley" userId="b4f8e8f0-768a-4c4d-8c92-05cce6de7a1b" providerId="ADAL" clId="{5985CE4A-FBA8-4CF4-95A0-1A7A89E8CDF6}" dt="2025-08-05T23:44:33.420" v="1512" actId="1076"/>
          <ac:spMkLst>
            <pc:docMk/>
            <pc:sldMk cId="91779020" sldId="628"/>
            <ac:spMk id="11" creationId="{17501739-5FE3-D4D7-E798-022A09C0826C}"/>
          </ac:spMkLst>
        </pc:spChg>
        <pc:picChg chg="add mod">
          <ac:chgData name="Karie Badgley" userId="b4f8e8f0-768a-4c4d-8c92-05cce6de7a1b" providerId="ADAL" clId="{5985CE4A-FBA8-4CF4-95A0-1A7A89E8CDF6}" dt="2025-08-05T23:06:50.128" v="841" actId="1076"/>
          <ac:picMkLst>
            <pc:docMk/>
            <pc:sldMk cId="91779020" sldId="628"/>
            <ac:picMk id="6" creationId="{09EF1534-D256-D9D0-6494-8BAA3F8C06AB}"/>
          </ac:picMkLst>
        </pc:picChg>
        <pc:picChg chg="add mod">
          <ac:chgData name="Karie Badgley" userId="b4f8e8f0-768a-4c4d-8c92-05cce6de7a1b" providerId="ADAL" clId="{5985CE4A-FBA8-4CF4-95A0-1A7A89E8CDF6}" dt="2025-08-05T23:42:56.889" v="1503" actId="1037"/>
          <ac:picMkLst>
            <pc:docMk/>
            <pc:sldMk cId="91779020" sldId="628"/>
            <ac:picMk id="8" creationId="{8735961F-42EA-9B9B-E0D9-08F328D286E9}"/>
          </ac:picMkLst>
        </pc:picChg>
        <pc:picChg chg="add mod">
          <ac:chgData name="Karie Badgley" userId="b4f8e8f0-768a-4c4d-8c92-05cce6de7a1b" providerId="ADAL" clId="{5985CE4A-FBA8-4CF4-95A0-1A7A89E8CDF6}" dt="2025-08-05T23:45:18.853" v="1519" actId="1076"/>
          <ac:picMkLst>
            <pc:docMk/>
            <pc:sldMk cId="91779020" sldId="628"/>
            <ac:picMk id="13" creationId="{A0E61FCC-1C32-55AD-6E2C-B5BC3DA5D113}"/>
          </ac:picMkLst>
        </pc:picChg>
        <pc:picChg chg="add del mod">
          <ac:chgData name="Karie Badgley" userId="b4f8e8f0-768a-4c4d-8c92-05cce6de7a1b" providerId="ADAL" clId="{5985CE4A-FBA8-4CF4-95A0-1A7A89E8CDF6}" dt="2025-08-05T23:27:54.385" v="1054" actId="478"/>
          <ac:picMkLst>
            <pc:docMk/>
            <pc:sldMk cId="91779020" sldId="628"/>
            <ac:picMk id="1026" creationId="{2C037338-27AE-3791-9B97-AD59F00D0B06}"/>
          </ac:picMkLst>
        </pc:picChg>
        <pc:picChg chg="add mod">
          <ac:chgData name="Karie Badgley" userId="b4f8e8f0-768a-4c4d-8c92-05cce6de7a1b" providerId="ADAL" clId="{5985CE4A-FBA8-4CF4-95A0-1A7A89E8CDF6}" dt="2025-08-05T23:44:40.288" v="1514" actId="1076"/>
          <ac:picMkLst>
            <pc:docMk/>
            <pc:sldMk cId="91779020" sldId="628"/>
            <ac:picMk id="1028" creationId="{4F4C157F-35B1-CE52-1470-D3FF45A0A902}"/>
          </ac:picMkLst>
        </pc:picChg>
      </pc:sldChg>
      <pc:sldChg chg="addSp delSp modSp new mod ord">
        <pc:chgData name="Karie Badgley" userId="b4f8e8f0-768a-4c4d-8c92-05cce6de7a1b" providerId="ADAL" clId="{5985CE4A-FBA8-4CF4-95A0-1A7A89E8CDF6}" dt="2025-08-06T14:48:33.628" v="5955" actId="20577"/>
        <pc:sldMkLst>
          <pc:docMk/>
          <pc:sldMk cId="2984798666" sldId="629"/>
        </pc:sldMkLst>
        <pc:spChg chg="mod">
          <ac:chgData name="Karie Badgley" userId="b4f8e8f0-768a-4c4d-8c92-05cce6de7a1b" providerId="ADAL" clId="{5985CE4A-FBA8-4CF4-95A0-1A7A89E8CDF6}" dt="2025-08-06T14:48:33.628" v="5955" actId="20577"/>
          <ac:spMkLst>
            <pc:docMk/>
            <pc:sldMk cId="2984798666" sldId="629"/>
            <ac:spMk id="2" creationId="{70F1B042-1407-4FFB-F7AD-07C04D8022F8}"/>
          </ac:spMkLst>
        </pc:spChg>
        <pc:spChg chg="mod">
          <ac:chgData name="Karie Badgley" userId="b4f8e8f0-768a-4c4d-8c92-05cce6de7a1b" providerId="ADAL" clId="{5985CE4A-FBA8-4CF4-95A0-1A7A89E8CDF6}" dt="2025-08-06T12:05:32.089" v="5639" actId="13926"/>
          <ac:spMkLst>
            <pc:docMk/>
            <pc:sldMk cId="2984798666" sldId="629"/>
            <ac:spMk id="3" creationId="{39DA3C29-BCDC-11A5-1D06-3CFCD8842DAE}"/>
          </ac:spMkLst>
        </pc:spChg>
        <pc:spChg chg="add">
          <ac:chgData name="Karie Badgley" userId="b4f8e8f0-768a-4c4d-8c92-05cce6de7a1b" providerId="ADAL" clId="{5985CE4A-FBA8-4CF4-95A0-1A7A89E8CDF6}" dt="2025-08-06T06:28:32.439" v="4367"/>
          <ac:spMkLst>
            <pc:docMk/>
            <pc:sldMk cId="2984798666" sldId="629"/>
            <ac:spMk id="7" creationId="{9D3B0520-6E9E-8444-12D0-8D7BF45E0E42}"/>
          </ac:spMkLst>
        </pc:spChg>
        <pc:spChg chg="add mod">
          <ac:chgData name="Karie Badgley" userId="b4f8e8f0-768a-4c4d-8c92-05cce6de7a1b" providerId="ADAL" clId="{5985CE4A-FBA8-4CF4-95A0-1A7A89E8CDF6}" dt="2025-08-06T11:54:21.549" v="5478" actId="208"/>
          <ac:spMkLst>
            <pc:docMk/>
            <pc:sldMk cId="2984798666" sldId="629"/>
            <ac:spMk id="9" creationId="{18CB75ED-E8EB-14D7-E54D-025F93CADAE8}"/>
          </ac:spMkLst>
        </pc:spChg>
        <pc:spChg chg="add mod">
          <ac:chgData name="Karie Badgley" userId="b4f8e8f0-768a-4c4d-8c92-05cce6de7a1b" providerId="ADAL" clId="{5985CE4A-FBA8-4CF4-95A0-1A7A89E8CDF6}" dt="2025-08-06T11:54:23.839" v="5479" actId="208"/>
          <ac:spMkLst>
            <pc:docMk/>
            <pc:sldMk cId="2984798666" sldId="629"/>
            <ac:spMk id="10" creationId="{F6A0B8DA-C16B-1EC5-87A8-1BDE1822505B}"/>
          </ac:spMkLst>
        </pc:spChg>
        <pc:spChg chg="add mod">
          <ac:chgData name="Karie Badgley" userId="b4f8e8f0-768a-4c4d-8c92-05cce6de7a1b" providerId="ADAL" clId="{5985CE4A-FBA8-4CF4-95A0-1A7A89E8CDF6}" dt="2025-08-06T11:54:54.781" v="5481" actId="14100"/>
          <ac:spMkLst>
            <pc:docMk/>
            <pc:sldMk cId="2984798666" sldId="629"/>
            <ac:spMk id="11" creationId="{E7D45207-A043-EC26-2D42-B0DD3E5015DD}"/>
          </ac:spMkLst>
        </pc:spChg>
        <pc:spChg chg="add del">
          <ac:chgData name="Karie Badgley" userId="b4f8e8f0-768a-4c4d-8c92-05cce6de7a1b" providerId="ADAL" clId="{5985CE4A-FBA8-4CF4-95A0-1A7A89E8CDF6}" dt="2025-08-06T11:57:41.546" v="5491" actId="478"/>
          <ac:spMkLst>
            <pc:docMk/>
            <pc:sldMk cId="2984798666" sldId="629"/>
            <ac:spMk id="13" creationId="{ABC7B8A4-0AD0-AF49-FDD1-80ECD0C7DBF6}"/>
          </ac:spMkLst>
        </pc:spChg>
        <pc:spChg chg="add del">
          <ac:chgData name="Karie Badgley" userId="b4f8e8f0-768a-4c4d-8c92-05cce6de7a1b" providerId="ADAL" clId="{5985CE4A-FBA8-4CF4-95A0-1A7A89E8CDF6}" dt="2025-08-06T11:58:08.693" v="5493" actId="478"/>
          <ac:spMkLst>
            <pc:docMk/>
            <pc:sldMk cId="2984798666" sldId="629"/>
            <ac:spMk id="14" creationId="{D17ED54D-1F9A-C330-6705-D95AB5D13E37}"/>
          </ac:spMkLst>
        </pc:spChg>
        <pc:spChg chg="add del">
          <ac:chgData name="Karie Badgley" userId="b4f8e8f0-768a-4c4d-8c92-05cce6de7a1b" providerId="ADAL" clId="{5985CE4A-FBA8-4CF4-95A0-1A7A89E8CDF6}" dt="2025-08-06T11:58:25.493" v="5495" actId="11529"/>
          <ac:spMkLst>
            <pc:docMk/>
            <pc:sldMk cId="2984798666" sldId="629"/>
            <ac:spMk id="15" creationId="{34E96552-743B-CE6E-526A-682711A0EA23}"/>
          </ac:spMkLst>
        </pc:spChg>
        <pc:spChg chg="add del mod">
          <ac:chgData name="Karie Badgley" userId="b4f8e8f0-768a-4c4d-8c92-05cce6de7a1b" providerId="ADAL" clId="{5985CE4A-FBA8-4CF4-95A0-1A7A89E8CDF6}" dt="2025-08-06T11:59:12.419" v="5504" actId="478"/>
          <ac:spMkLst>
            <pc:docMk/>
            <pc:sldMk cId="2984798666" sldId="629"/>
            <ac:spMk id="16" creationId="{F407A95B-8181-3B69-7BCE-156CFA686895}"/>
          </ac:spMkLst>
        </pc:spChg>
        <pc:spChg chg="add del mod">
          <ac:chgData name="Karie Badgley" userId="b4f8e8f0-768a-4c4d-8c92-05cce6de7a1b" providerId="ADAL" clId="{5985CE4A-FBA8-4CF4-95A0-1A7A89E8CDF6}" dt="2025-08-06T11:59:10.770" v="5503" actId="478"/>
          <ac:spMkLst>
            <pc:docMk/>
            <pc:sldMk cId="2984798666" sldId="629"/>
            <ac:spMk id="17" creationId="{7C2E5ECE-A7AE-401C-86A6-95595D90F636}"/>
          </ac:spMkLst>
        </pc:spChg>
        <pc:spChg chg="add del mod">
          <ac:chgData name="Karie Badgley" userId="b4f8e8f0-768a-4c4d-8c92-05cce6de7a1b" providerId="ADAL" clId="{5985CE4A-FBA8-4CF4-95A0-1A7A89E8CDF6}" dt="2025-08-06T11:59:09.251" v="5502" actId="478"/>
          <ac:spMkLst>
            <pc:docMk/>
            <pc:sldMk cId="2984798666" sldId="629"/>
            <ac:spMk id="18" creationId="{1A199C09-6A3F-3486-A901-0C2FE0035C65}"/>
          </ac:spMkLst>
        </pc:spChg>
        <pc:spChg chg="add mod">
          <ac:chgData name="Karie Badgley" userId="b4f8e8f0-768a-4c4d-8c92-05cce6de7a1b" providerId="ADAL" clId="{5985CE4A-FBA8-4CF4-95A0-1A7A89E8CDF6}" dt="2025-08-06T12:01:05.617" v="5528" actId="14100"/>
          <ac:spMkLst>
            <pc:docMk/>
            <pc:sldMk cId="2984798666" sldId="629"/>
            <ac:spMk id="26" creationId="{32AEF4FA-5953-3CDA-A18C-F3592A83931D}"/>
          </ac:spMkLst>
        </pc:spChg>
        <pc:spChg chg="add mod">
          <ac:chgData name="Karie Badgley" userId="b4f8e8f0-768a-4c4d-8c92-05cce6de7a1b" providerId="ADAL" clId="{5985CE4A-FBA8-4CF4-95A0-1A7A89E8CDF6}" dt="2025-08-06T12:01:14.547" v="5531" actId="14100"/>
          <ac:spMkLst>
            <pc:docMk/>
            <pc:sldMk cId="2984798666" sldId="629"/>
            <ac:spMk id="27" creationId="{2078C4C2-17C1-A498-80BF-E6B66CB8B1A6}"/>
          </ac:spMkLst>
        </pc:spChg>
        <pc:spChg chg="add mod">
          <ac:chgData name="Karie Badgley" userId="b4f8e8f0-768a-4c4d-8c92-05cce6de7a1b" providerId="ADAL" clId="{5985CE4A-FBA8-4CF4-95A0-1A7A89E8CDF6}" dt="2025-08-06T12:02:39.345" v="5584" actId="6549"/>
          <ac:spMkLst>
            <pc:docMk/>
            <pc:sldMk cId="2984798666" sldId="629"/>
            <ac:spMk id="28" creationId="{90B8C345-96E7-0998-8E5B-B6D65CE6131D}"/>
          </ac:spMkLst>
        </pc:spChg>
        <pc:spChg chg="add mod">
          <ac:chgData name="Karie Badgley" userId="b4f8e8f0-768a-4c4d-8c92-05cce6de7a1b" providerId="ADAL" clId="{5985CE4A-FBA8-4CF4-95A0-1A7A89E8CDF6}" dt="2025-08-06T12:02:09.661" v="5558" actId="20577"/>
          <ac:spMkLst>
            <pc:docMk/>
            <pc:sldMk cId="2984798666" sldId="629"/>
            <ac:spMk id="29" creationId="{9405B4AB-8ABF-8463-C903-ADABED4A577F}"/>
          </ac:spMkLst>
        </pc:spChg>
        <pc:spChg chg="add mod">
          <ac:chgData name="Karie Badgley" userId="b4f8e8f0-768a-4c4d-8c92-05cce6de7a1b" providerId="ADAL" clId="{5985CE4A-FBA8-4CF4-95A0-1A7A89E8CDF6}" dt="2025-08-06T12:03:14.795" v="5595" actId="1076"/>
          <ac:spMkLst>
            <pc:docMk/>
            <pc:sldMk cId="2984798666" sldId="629"/>
            <ac:spMk id="31" creationId="{82AB4012-8B93-57F1-A740-6E981E83FBA6}"/>
          </ac:spMkLst>
        </pc:spChg>
        <pc:spChg chg="add mod">
          <ac:chgData name="Karie Badgley" userId="b4f8e8f0-768a-4c4d-8c92-05cce6de7a1b" providerId="ADAL" clId="{5985CE4A-FBA8-4CF4-95A0-1A7A89E8CDF6}" dt="2025-08-06T12:06:37.315" v="5651" actId="207"/>
          <ac:spMkLst>
            <pc:docMk/>
            <pc:sldMk cId="2984798666" sldId="629"/>
            <ac:spMk id="32" creationId="{C57D319A-2D6A-5A71-4661-94E228925D7C}"/>
          </ac:spMkLst>
        </pc:spChg>
        <pc:grpChg chg="add mod">
          <ac:chgData name="Karie Badgley" userId="b4f8e8f0-768a-4c4d-8c92-05cce6de7a1b" providerId="ADAL" clId="{5985CE4A-FBA8-4CF4-95A0-1A7A89E8CDF6}" dt="2025-08-06T12:01:00.055" v="5526" actId="1076"/>
          <ac:grpSpMkLst>
            <pc:docMk/>
            <pc:sldMk cId="2984798666" sldId="629"/>
            <ac:grpSpMk id="12" creationId="{84582ABE-FF9E-1493-E024-FBD4EC99E462}"/>
          </ac:grpSpMkLst>
        </pc:grpChg>
        <pc:picChg chg="add mod modCrop">
          <ac:chgData name="Karie Badgley" userId="b4f8e8f0-768a-4c4d-8c92-05cce6de7a1b" providerId="ADAL" clId="{5985CE4A-FBA8-4CF4-95A0-1A7A89E8CDF6}" dt="2025-08-06T12:04:06.683" v="5636" actId="1076"/>
          <ac:picMkLst>
            <pc:docMk/>
            <pc:sldMk cId="2984798666" sldId="629"/>
            <ac:picMk id="8" creationId="{EFD40C06-7FD0-0ABC-579A-5054A61E514E}"/>
          </ac:picMkLst>
        </pc:picChg>
        <pc:cxnChg chg="add mod">
          <ac:chgData name="Karie Badgley" userId="b4f8e8f0-768a-4c4d-8c92-05cce6de7a1b" providerId="ADAL" clId="{5985CE4A-FBA8-4CF4-95A0-1A7A89E8CDF6}" dt="2025-08-06T12:01:00.055" v="5526" actId="1076"/>
          <ac:cxnSpMkLst>
            <pc:docMk/>
            <pc:sldMk cId="2984798666" sldId="629"/>
            <ac:cxnSpMk id="20" creationId="{3744CA14-4CFE-0F24-6462-8DEFF401DF96}"/>
          </ac:cxnSpMkLst>
        </pc:cxnChg>
        <pc:cxnChg chg="add mod">
          <ac:chgData name="Karie Badgley" userId="b4f8e8f0-768a-4c4d-8c92-05cce6de7a1b" providerId="ADAL" clId="{5985CE4A-FBA8-4CF4-95A0-1A7A89E8CDF6}" dt="2025-08-06T12:01:00.055" v="5526" actId="1076"/>
          <ac:cxnSpMkLst>
            <pc:docMk/>
            <pc:sldMk cId="2984798666" sldId="629"/>
            <ac:cxnSpMk id="21" creationId="{6A4EF8D2-7A36-DB0A-FDA2-FDD2081E6BF7}"/>
          </ac:cxnSpMkLst>
        </pc:cxnChg>
        <pc:cxnChg chg="add mod">
          <ac:chgData name="Karie Badgley" userId="b4f8e8f0-768a-4c4d-8c92-05cce6de7a1b" providerId="ADAL" clId="{5985CE4A-FBA8-4CF4-95A0-1A7A89E8CDF6}" dt="2025-08-06T12:02:44.764" v="5585" actId="14100"/>
          <ac:cxnSpMkLst>
            <pc:docMk/>
            <pc:sldMk cId="2984798666" sldId="629"/>
            <ac:cxnSpMk id="22" creationId="{3E4813F5-A2BA-D558-F355-F6F3D4BA871A}"/>
          </ac:cxnSpMkLst>
        </pc:cxnChg>
        <pc:cxnChg chg="add">
          <ac:chgData name="Karie Badgley" userId="b4f8e8f0-768a-4c4d-8c92-05cce6de7a1b" providerId="ADAL" clId="{5985CE4A-FBA8-4CF4-95A0-1A7A89E8CDF6}" dt="2025-08-06T12:06:21.889" v="5649" actId="11529"/>
          <ac:cxnSpMkLst>
            <pc:docMk/>
            <pc:sldMk cId="2984798666" sldId="629"/>
            <ac:cxnSpMk id="34" creationId="{E3F59DBB-88C2-0592-A516-8707F9CCF5BB}"/>
          </ac:cxnSpMkLst>
        </pc:cxnChg>
      </pc:sldChg>
      <pc:sldChg chg="addSp delSp modSp add mod">
        <pc:chgData name="Karie Badgley" userId="b4f8e8f0-768a-4c4d-8c92-05cce6de7a1b" providerId="ADAL" clId="{5985CE4A-FBA8-4CF4-95A0-1A7A89E8CDF6}" dt="2025-08-06T02:33:48.390" v="1890" actId="14100"/>
        <pc:sldMkLst>
          <pc:docMk/>
          <pc:sldMk cId="3299505723" sldId="630"/>
        </pc:sldMkLst>
        <pc:spChg chg="mod">
          <ac:chgData name="Karie Badgley" userId="b4f8e8f0-768a-4c4d-8c92-05cce6de7a1b" providerId="ADAL" clId="{5985CE4A-FBA8-4CF4-95A0-1A7A89E8CDF6}" dt="2025-08-06T02:29:57.984" v="1814" actId="20577"/>
          <ac:spMkLst>
            <pc:docMk/>
            <pc:sldMk cId="3299505723" sldId="630"/>
            <ac:spMk id="2" creationId="{0CDFB9DB-E1FF-C251-D3FA-C00DA8AD130D}"/>
          </ac:spMkLst>
        </pc:spChg>
        <pc:spChg chg="add mod">
          <ac:chgData name="Karie Badgley" userId="b4f8e8f0-768a-4c4d-8c92-05cce6de7a1b" providerId="ADAL" clId="{5985CE4A-FBA8-4CF4-95A0-1A7A89E8CDF6}" dt="2025-08-06T02:33:48.390" v="1890" actId="14100"/>
          <ac:spMkLst>
            <pc:docMk/>
            <pc:sldMk cId="3299505723" sldId="630"/>
            <ac:spMk id="5" creationId="{5A188BA7-8D4D-1207-1C07-FDF87AF12779}"/>
          </ac:spMkLst>
        </pc:spChg>
        <pc:spChg chg="add mod">
          <ac:chgData name="Karie Badgley" userId="b4f8e8f0-768a-4c4d-8c92-05cce6de7a1b" providerId="ADAL" clId="{5985CE4A-FBA8-4CF4-95A0-1A7A89E8CDF6}" dt="2025-08-06T02:19:31.265" v="1622" actId="1076"/>
          <ac:spMkLst>
            <pc:docMk/>
            <pc:sldMk cId="3299505723" sldId="630"/>
            <ac:spMk id="11" creationId="{B5B68E3F-8F98-5A95-A09B-2C70222D2E31}"/>
          </ac:spMkLst>
        </pc:spChg>
        <pc:picChg chg="add mod">
          <ac:chgData name="Karie Badgley" userId="b4f8e8f0-768a-4c4d-8c92-05cce6de7a1b" providerId="ADAL" clId="{5985CE4A-FBA8-4CF4-95A0-1A7A89E8CDF6}" dt="2025-08-06T02:16:49.288" v="1557" actId="1076"/>
          <ac:picMkLst>
            <pc:docMk/>
            <pc:sldMk cId="3299505723" sldId="630"/>
            <ac:picMk id="7" creationId="{E726D193-5237-9FEB-AAB1-2259BDE3E3C2}"/>
          </ac:picMkLst>
        </pc:picChg>
        <pc:picChg chg="add del mod">
          <ac:chgData name="Karie Badgley" userId="b4f8e8f0-768a-4c4d-8c92-05cce6de7a1b" providerId="ADAL" clId="{5985CE4A-FBA8-4CF4-95A0-1A7A89E8CDF6}" dt="2025-08-06T02:16:35.324" v="1553" actId="478"/>
          <ac:picMkLst>
            <pc:docMk/>
            <pc:sldMk cId="3299505723" sldId="630"/>
            <ac:picMk id="8" creationId="{A53E12EE-74B2-6BFD-234E-F405C9B43954}"/>
          </ac:picMkLst>
        </pc:picChg>
        <pc:picChg chg="add mod">
          <ac:chgData name="Karie Badgley" userId="b4f8e8f0-768a-4c4d-8c92-05cce6de7a1b" providerId="ADAL" clId="{5985CE4A-FBA8-4CF4-95A0-1A7A89E8CDF6}" dt="2025-08-06T02:16:44.643" v="1556" actId="1076"/>
          <ac:picMkLst>
            <pc:docMk/>
            <pc:sldMk cId="3299505723" sldId="630"/>
            <ac:picMk id="10" creationId="{B9C16C27-2B5C-8F3D-8B33-09F6909F4DEC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6:50:00.481" v="8364" actId="947"/>
        <pc:sldMkLst>
          <pc:docMk/>
          <pc:sldMk cId="3183651579" sldId="631"/>
        </pc:sldMkLst>
        <pc:spChg chg="mod">
          <ac:chgData name="Karie Badgley" userId="b4f8e8f0-768a-4c4d-8c92-05cce6de7a1b" providerId="ADAL" clId="{5985CE4A-FBA8-4CF4-95A0-1A7A89E8CDF6}" dt="2025-08-06T16:45:19.248" v="8276" actId="1076"/>
          <ac:spMkLst>
            <pc:docMk/>
            <pc:sldMk cId="3183651579" sldId="631"/>
            <ac:spMk id="2" creationId="{0CDFB9DB-E1FF-C251-D3FA-C00DA8AD130D}"/>
          </ac:spMkLst>
        </pc:spChg>
        <pc:spChg chg="mod">
          <ac:chgData name="Karie Badgley" userId="b4f8e8f0-768a-4c4d-8c92-05cce6de7a1b" providerId="ADAL" clId="{5985CE4A-FBA8-4CF4-95A0-1A7A89E8CDF6}" dt="2025-08-06T16:46:20.369" v="8280" actId="13926"/>
          <ac:spMkLst>
            <pc:docMk/>
            <pc:sldMk cId="3183651579" sldId="631"/>
            <ac:spMk id="3" creationId="{E3A433AE-B48F-F898-1D98-071E1291B9F0}"/>
          </ac:spMkLst>
        </pc:spChg>
        <pc:spChg chg="add mod">
          <ac:chgData name="Karie Badgley" userId="b4f8e8f0-768a-4c4d-8c92-05cce6de7a1b" providerId="ADAL" clId="{5985CE4A-FBA8-4CF4-95A0-1A7A89E8CDF6}" dt="2025-08-06T02:33:25.094" v="1866" actId="14100"/>
          <ac:spMkLst>
            <pc:docMk/>
            <pc:sldMk cId="3183651579" sldId="631"/>
            <ac:spMk id="5" creationId="{A670592C-1654-F7DD-8823-76E98355881E}"/>
          </ac:spMkLst>
        </pc:spChg>
        <pc:spChg chg="add mod">
          <ac:chgData name="Karie Badgley" userId="b4f8e8f0-768a-4c4d-8c92-05cce6de7a1b" providerId="ADAL" clId="{5985CE4A-FBA8-4CF4-95A0-1A7A89E8CDF6}" dt="2025-08-06T16:50:00.481" v="8364" actId="947"/>
          <ac:spMkLst>
            <pc:docMk/>
            <pc:sldMk cId="3183651579" sldId="631"/>
            <ac:spMk id="13" creationId="{47C79F6C-1813-F749-94AB-B834376E9E44}"/>
          </ac:spMkLst>
        </pc:spChg>
        <pc:picChg chg="mod">
          <ac:chgData name="Karie Badgley" userId="b4f8e8f0-768a-4c4d-8c92-05cce6de7a1b" providerId="ADAL" clId="{5985CE4A-FBA8-4CF4-95A0-1A7A89E8CDF6}" dt="2025-08-05T23:08:36.427" v="861" actId="1076"/>
          <ac:picMkLst>
            <pc:docMk/>
            <pc:sldMk cId="3183651579" sldId="631"/>
            <ac:picMk id="6" creationId="{09EF1534-D256-D9D0-6494-8BAA3F8C06AB}"/>
          </ac:picMkLst>
        </pc:picChg>
        <pc:picChg chg="add del mod">
          <ac:chgData name="Karie Badgley" userId="b4f8e8f0-768a-4c4d-8c92-05cce6de7a1b" providerId="ADAL" clId="{5985CE4A-FBA8-4CF4-95A0-1A7A89E8CDF6}" dt="2025-08-06T16:42:07.638" v="8171" actId="478"/>
          <ac:picMkLst>
            <pc:docMk/>
            <pc:sldMk cId="3183651579" sldId="631"/>
            <ac:picMk id="10" creationId="{B248E755-3FC6-906D-040F-38A89E879C5F}"/>
          </ac:picMkLst>
        </pc:picChg>
        <pc:picChg chg="add mod">
          <ac:chgData name="Karie Badgley" userId="b4f8e8f0-768a-4c4d-8c92-05cce6de7a1b" providerId="ADAL" clId="{5985CE4A-FBA8-4CF4-95A0-1A7A89E8CDF6}" dt="2025-08-06T16:46:13.864" v="8279" actId="1076"/>
          <ac:picMkLst>
            <pc:docMk/>
            <pc:sldMk cId="3183651579" sldId="631"/>
            <ac:picMk id="12" creationId="{26CE6715-75CD-A694-8E1A-4DA78598CB39}"/>
          </ac:picMkLst>
        </pc:picChg>
        <pc:picChg chg="add mod">
          <ac:chgData name="Karie Badgley" userId="b4f8e8f0-768a-4c4d-8c92-05cce6de7a1b" providerId="ADAL" clId="{5985CE4A-FBA8-4CF4-95A0-1A7A89E8CDF6}" dt="2025-08-06T16:46:11.464" v="8278" actId="1076"/>
          <ac:picMkLst>
            <pc:docMk/>
            <pc:sldMk cId="3183651579" sldId="631"/>
            <ac:picMk id="15" creationId="{A38EDC0B-2D16-3D7F-322E-6A23BAE7E543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5:33:42.756" v="7090" actId="13926"/>
        <pc:sldMkLst>
          <pc:docMk/>
          <pc:sldMk cId="181316609" sldId="632"/>
        </pc:sldMkLst>
        <pc:spChg chg="mod">
          <ac:chgData name="Karie Badgley" userId="b4f8e8f0-768a-4c4d-8c92-05cce6de7a1b" providerId="ADAL" clId="{5985CE4A-FBA8-4CF4-95A0-1A7A89E8CDF6}" dt="2025-08-06T15:33:29.448" v="7085" actId="20577"/>
          <ac:spMkLst>
            <pc:docMk/>
            <pc:sldMk cId="181316609" sldId="632"/>
            <ac:spMk id="2" creationId="{0CDFB9DB-E1FF-C251-D3FA-C00DA8AD130D}"/>
          </ac:spMkLst>
        </pc:spChg>
        <pc:spChg chg="mod">
          <ac:chgData name="Karie Badgley" userId="b4f8e8f0-768a-4c4d-8c92-05cce6de7a1b" providerId="ADAL" clId="{5985CE4A-FBA8-4CF4-95A0-1A7A89E8CDF6}" dt="2025-08-06T15:33:42.756" v="7090" actId="13926"/>
          <ac:spMkLst>
            <pc:docMk/>
            <pc:sldMk cId="181316609" sldId="632"/>
            <ac:spMk id="3" creationId="{E3A433AE-B48F-F898-1D98-071E1291B9F0}"/>
          </ac:spMkLst>
        </pc:spChg>
        <pc:spChg chg="add mod">
          <ac:chgData name="Karie Badgley" userId="b4f8e8f0-768a-4c4d-8c92-05cce6de7a1b" providerId="ADAL" clId="{5985CE4A-FBA8-4CF4-95A0-1A7A89E8CDF6}" dt="2025-08-06T02:34:47.721" v="1898" actId="14100"/>
          <ac:spMkLst>
            <pc:docMk/>
            <pc:sldMk cId="181316609" sldId="632"/>
            <ac:spMk id="5" creationId="{2C7C83BE-3AE7-B4E0-6DC6-3A18BBB8B35A}"/>
          </ac:spMkLst>
        </pc:spChg>
        <pc:picChg chg="add del">
          <ac:chgData name="Karie Badgley" userId="b4f8e8f0-768a-4c4d-8c92-05cce6de7a1b" providerId="ADAL" clId="{5985CE4A-FBA8-4CF4-95A0-1A7A89E8CDF6}" dt="2025-08-06T15:27:10.397" v="6792" actId="478"/>
          <ac:picMkLst>
            <pc:docMk/>
            <pc:sldMk cId="181316609" sldId="632"/>
            <ac:picMk id="10" creationId="{0EA73685-1F5E-67C6-4D97-6E03B12A9808}"/>
          </ac:picMkLst>
        </pc:picChg>
        <pc:picChg chg="add mod">
          <ac:chgData name="Karie Badgley" userId="b4f8e8f0-768a-4c4d-8c92-05cce6de7a1b" providerId="ADAL" clId="{5985CE4A-FBA8-4CF4-95A0-1A7A89E8CDF6}" dt="2025-08-06T15:33:33.916" v="7087" actId="1076"/>
          <ac:picMkLst>
            <pc:docMk/>
            <pc:sldMk cId="181316609" sldId="632"/>
            <ac:picMk id="12" creationId="{1A3D08CD-4B74-9487-C26D-01F0D9A10F64}"/>
          </ac:picMkLst>
        </pc:picChg>
        <pc:picChg chg="add mod">
          <ac:chgData name="Karie Badgley" userId="b4f8e8f0-768a-4c4d-8c92-05cce6de7a1b" providerId="ADAL" clId="{5985CE4A-FBA8-4CF4-95A0-1A7A89E8CDF6}" dt="2025-08-06T15:33:37.667" v="7089" actId="14100"/>
          <ac:picMkLst>
            <pc:docMk/>
            <pc:sldMk cId="181316609" sldId="632"/>
            <ac:picMk id="14" creationId="{047D15FE-FB10-5D44-3E3A-D7703096EDA1}"/>
          </ac:picMkLst>
        </pc:picChg>
        <pc:picChg chg="add mod">
          <ac:chgData name="Karie Badgley" userId="b4f8e8f0-768a-4c4d-8c92-05cce6de7a1b" providerId="ADAL" clId="{5985CE4A-FBA8-4CF4-95A0-1A7A89E8CDF6}" dt="2025-08-06T15:33:15.436" v="7076" actId="1076"/>
          <ac:picMkLst>
            <pc:docMk/>
            <pc:sldMk cId="181316609" sldId="632"/>
            <ac:picMk id="16" creationId="{EA421DCE-80E6-0613-8731-919E41BB541F}"/>
          </ac:picMkLst>
        </pc:picChg>
      </pc:sldChg>
      <pc:sldChg chg="addSp delSp modSp add del mod">
        <pc:chgData name="Karie Badgley" userId="b4f8e8f0-768a-4c4d-8c92-05cce6de7a1b" providerId="ADAL" clId="{5985CE4A-FBA8-4CF4-95A0-1A7A89E8CDF6}" dt="2025-08-06T02:32:56.872" v="1863" actId="47"/>
        <pc:sldMkLst>
          <pc:docMk/>
          <pc:sldMk cId="4121065795" sldId="633"/>
        </pc:sldMkLst>
        <pc:spChg chg="mod">
          <ac:chgData name="Karie Badgley" userId="b4f8e8f0-768a-4c4d-8c92-05cce6de7a1b" providerId="ADAL" clId="{5985CE4A-FBA8-4CF4-95A0-1A7A89E8CDF6}" dt="2025-08-06T02:27:45.724" v="1810" actId="20577"/>
          <ac:spMkLst>
            <pc:docMk/>
            <pc:sldMk cId="4121065795" sldId="633"/>
            <ac:spMk id="2" creationId="{0CDFB9DB-E1FF-C251-D3FA-C00DA8AD130D}"/>
          </ac:spMkLst>
        </pc:spChg>
        <pc:spChg chg="mod ord">
          <ac:chgData name="Karie Badgley" userId="b4f8e8f0-768a-4c4d-8c92-05cce6de7a1b" providerId="ADAL" clId="{5985CE4A-FBA8-4CF4-95A0-1A7A89E8CDF6}" dt="2025-08-06T02:30:08.405" v="1823" actId="20577"/>
          <ac:spMkLst>
            <pc:docMk/>
            <pc:sldMk cId="4121065795" sldId="633"/>
            <ac:spMk id="3" creationId="{E3A433AE-B48F-F898-1D98-071E1291B9F0}"/>
          </ac:spMkLst>
        </pc:spChg>
        <pc:spChg chg="del">
          <ac:chgData name="Karie Badgley" userId="b4f8e8f0-768a-4c4d-8c92-05cce6de7a1b" providerId="ADAL" clId="{5985CE4A-FBA8-4CF4-95A0-1A7A89E8CDF6}" dt="2025-08-06T02:17:19.210" v="1561" actId="478"/>
          <ac:spMkLst>
            <pc:docMk/>
            <pc:sldMk cId="4121065795" sldId="633"/>
            <ac:spMk id="5" creationId="{5A188BA7-8D4D-1207-1C07-FDF87AF12779}"/>
          </ac:spMkLst>
        </pc:spChg>
        <pc:spChg chg="add mod">
          <ac:chgData name="Karie Badgley" userId="b4f8e8f0-768a-4c4d-8c92-05cce6de7a1b" providerId="ADAL" clId="{5985CE4A-FBA8-4CF4-95A0-1A7A89E8CDF6}" dt="2025-08-06T02:19:56.069" v="1627" actId="1076"/>
          <ac:spMkLst>
            <pc:docMk/>
            <pc:sldMk cId="4121065795" sldId="633"/>
            <ac:spMk id="9" creationId="{3D27CB02-C701-B75C-FA18-C2AE2E65B3CA}"/>
          </ac:spMkLst>
        </pc:spChg>
        <pc:picChg chg="del">
          <ac:chgData name="Karie Badgley" userId="b4f8e8f0-768a-4c4d-8c92-05cce6de7a1b" providerId="ADAL" clId="{5985CE4A-FBA8-4CF4-95A0-1A7A89E8CDF6}" dt="2025-08-06T02:17:16.857" v="1560" actId="478"/>
          <ac:picMkLst>
            <pc:docMk/>
            <pc:sldMk cId="4121065795" sldId="633"/>
            <ac:picMk id="6" creationId="{09EF1534-D256-D9D0-6494-8BAA3F8C06AB}"/>
          </ac:picMkLst>
        </pc:picChg>
        <pc:picChg chg="del">
          <ac:chgData name="Karie Badgley" userId="b4f8e8f0-768a-4c4d-8c92-05cce6de7a1b" providerId="ADAL" clId="{5985CE4A-FBA8-4CF4-95A0-1A7A89E8CDF6}" dt="2025-08-06T02:17:14.195" v="1559" actId="478"/>
          <ac:picMkLst>
            <pc:docMk/>
            <pc:sldMk cId="4121065795" sldId="633"/>
            <ac:picMk id="7" creationId="{E726D193-5237-9FEB-AAB1-2259BDE3E3C2}"/>
          </ac:picMkLst>
        </pc:picChg>
        <pc:picChg chg="mod ord">
          <ac:chgData name="Karie Badgley" userId="b4f8e8f0-768a-4c4d-8c92-05cce6de7a1b" providerId="ADAL" clId="{5985CE4A-FBA8-4CF4-95A0-1A7A89E8CDF6}" dt="2025-08-06T02:22:29.076" v="1641" actId="171"/>
          <ac:picMkLst>
            <pc:docMk/>
            <pc:sldMk cId="4121065795" sldId="633"/>
            <ac:picMk id="10" creationId="{B9C16C27-2B5C-8F3D-8B33-09F6909F4DEC}"/>
          </ac:picMkLst>
        </pc:picChg>
        <pc:picChg chg="add mod">
          <ac:chgData name="Karie Badgley" userId="b4f8e8f0-768a-4c4d-8c92-05cce6de7a1b" providerId="ADAL" clId="{5985CE4A-FBA8-4CF4-95A0-1A7A89E8CDF6}" dt="2025-08-06T02:22:13.440" v="1630" actId="1076"/>
          <ac:picMkLst>
            <pc:docMk/>
            <pc:sldMk cId="4121065795" sldId="633"/>
            <ac:picMk id="12" creationId="{828B23FC-0B8D-CD1F-D6A7-D91B949BC0FC}"/>
          </ac:picMkLst>
        </pc:picChg>
      </pc:sldChg>
      <pc:sldChg chg="addSp modSp add mod">
        <pc:chgData name="Karie Badgley" userId="b4f8e8f0-768a-4c4d-8c92-05cce6de7a1b" providerId="ADAL" clId="{5985CE4A-FBA8-4CF4-95A0-1A7A89E8CDF6}" dt="2025-08-06T02:33:55.394" v="1891" actId="14100"/>
        <pc:sldMkLst>
          <pc:docMk/>
          <pc:sldMk cId="2218848877" sldId="634"/>
        </pc:sldMkLst>
        <pc:spChg chg="mod">
          <ac:chgData name="Karie Badgley" userId="b4f8e8f0-768a-4c4d-8c92-05cce6de7a1b" providerId="ADAL" clId="{5985CE4A-FBA8-4CF4-95A0-1A7A89E8CDF6}" dt="2025-08-06T02:32:47.692" v="1862" actId="20577"/>
          <ac:spMkLst>
            <pc:docMk/>
            <pc:sldMk cId="2218848877" sldId="634"/>
            <ac:spMk id="2" creationId="{0CDFB9DB-E1FF-C251-D3FA-C00DA8AD130D}"/>
          </ac:spMkLst>
        </pc:spChg>
        <pc:spChg chg="mod">
          <ac:chgData name="Karie Badgley" userId="b4f8e8f0-768a-4c4d-8c92-05cce6de7a1b" providerId="ADAL" clId="{5985CE4A-FBA8-4CF4-95A0-1A7A89E8CDF6}" dt="2025-08-06T02:33:55.394" v="1891" actId="14100"/>
          <ac:spMkLst>
            <pc:docMk/>
            <pc:sldMk cId="2218848877" sldId="634"/>
            <ac:spMk id="5" creationId="{5A188BA7-8D4D-1207-1C07-FDF87AF12779}"/>
          </ac:spMkLst>
        </pc:spChg>
        <pc:picChg chg="add mod">
          <ac:chgData name="Karie Badgley" userId="b4f8e8f0-768a-4c4d-8c92-05cce6de7a1b" providerId="ADAL" clId="{5985CE4A-FBA8-4CF4-95A0-1A7A89E8CDF6}" dt="2025-08-06T02:32:01.225" v="1831" actId="1076"/>
          <ac:picMkLst>
            <pc:docMk/>
            <pc:sldMk cId="2218848877" sldId="634"/>
            <ac:picMk id="8" creationId="{FA4C12BB-C2E7-A8E9-31CB-70F32D5A92C0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5:35:27.966" v="7093" actId="13926"/>
        <pc:sldMkLst>
          <pc:docMk/>
          <pc:sldMk cId="4174375652" sldId="635"/>
        </pc:sldMkLst>
        <pc:spChg chg="mod">
          <ac:chgData name="Karie Badgley" userId="b4f8e8f0-768a-4c4d-8c92-05cce6de7a1b" providerId="ADAL" clId="{5985CE4A-FBA8-4CF4-95A0-1A7A89E8CDF6}" dt="2025-08-06T15:25:04.194" v="6647" actId="403"/>
          <ac:spMkLst>
            <pc:docMk/>
            <pc:sldMk cId="4174375652" sldId="635"/>
            <ac:spMk id="2" creationId="{0CDFB9DB-E1FF-C251-D3FA-C00DA8AD130D}"/>
          </ac:spMkLst>
        </pc:spChg>
        <pc:spChg chg="mod">
          <ac:chgData name="Karie Badgley" userId="b4f8e8f0-768a-4c4d-8c92-05cce6de7a1b" providerId="ADAL" clId="{5985CE4A-FBA8-4CF4-95A0-1A7A89E8CDF6}" dt="2025-08-06T15:35:27.966" v="7093" actId="13926"/>
          <ac:spMkLst>
            <pc:docMk/>
            <pc:sldMk cId="4174375652" sldId="635"/>
            <ac:spMk id="3" creationId="{E3A433AE-B48F-F898-1D98-071E1291B9F0}"/>
          </ac:spMkLst>
        </pc:spChg>
        <pc:spChg chg="mod">
          <ac:chgData name="Karie Badgley" userId="b4f8e8f0-768a-4c4d-8c92-05cce6de7a1b" providerId="ADAL" clId="{5985CE4A-FBA8-4CF4-95A0-1A7A89E8CDF6}" dt="2025-08-06T02:34:29.980" v="1893" actId="14100"/>
          <ac:spMkLst>
            <pc:docMk/>
            <pc:sldMk cId="4174375652" sldId="635"/>
            <ac:spMk id="5" creationId="{A670592C-1654-F7DD-8823-76E98355881E}"/>
          </ac:spMkLst>
        </pc:spChg>
        <pc:picChg chg="add del">
          <ac:chgData name="Karie Badgley" userId="b4f8e8f0-768a-4c4d-8c92-05cce6de7a1b" providerId="ADAL" clId="{5985CE4A-FBA8-4CF4-95A0-1A7A89E8CDF6}" dt="2025-08-06T15:20:08.223" v="6533" actId="478"/>
          <ac:picMkLst>
            <pc:docMk/>
            <pc:sldMk cId="4174375652" sldId="635"/>
            <ac:picMk id="10" creationId="{7F3E9BE9-7A72-C7FC-A574-47249156EFBE}"/>
          </ac:picMkLst>
        </pc:picChg>
        <pc:picChg chg="add mod">
          <ac:chgData name="Karie Badgley" userId="b4f8e8f0-768a-4c4d-8c92-05cce6de7a1b" providerId="ADAL" clId="{5985CE4A-FBA8-4CF4-95A0-1A7A89E8CDF6}" dt="2025-08-06T15:35:24.387" v="7092" actId="1076"/>
          <ac:picMkLst>
            <pc:docMk/>
            <pc:sldMk cId="4174375652" sldId="635"/>
            <ac:picMk id="12" creationId="{74AB2BA7-15BF-2165-CFD8-35EE6EB2C608}"/>
          </ac:picMkLst>
        </pc:picChg>
      </pc:sldChg>
      <pc:sldChg chg="addSp modSp new mod">
        <pc:chgData name="Karie Badgley" userId="b4f8e8f0-768a-4c4d-8c92-05cce6de7a1b" providerId="ADAL" clId="{5985CE4A-FBA8-4CF4-95A0-1A7A89E8CDF6}" dt="2025-08-06T17:06:22.697" v="8660" actId="947"/>
        <pc:sldMkLst>
          <pc:docMk/>
          <pc:sldMk cId="4003128317" sldId="636"/>
        </pc:sldMkLst>
        <pc:spChg chg="mod">
          <ac:chgData name="Karie Badgley" userId="b4f8e8f0-768a-4c4d-8c92-05cce6de7a1b" providerId="ADAL" clId="{5985CE4A-FBA8-4CF4-95A0-1A7A89E8CDF6}" dt="2025-08-06T17:06:22.697" v="8660" actId="947"/>
          <ac:spMkLst>
            <pc:docMk/>
            <pc:sldMk cId="4003128317" sldId="636"/>
            <ac:spMk id="2" creationId="{12015BEA-DBCC-6DC4-190D-CF676A247665}"/>
          </ac:spMkLst>
        </pc:spChg>
        <pc:spChg chg="mod">
          <ac:chgData name="Karie Badgley" userId="b4f8e8f0-768a-4c4d-8c92-05cce6de7a1b" providerId="ADAL" clId="{5985CE4A-FBA8-4CF4-95A0-1A7A89E8CDF6}" dt="2025-08-06T14:46:34.208" v="5909" actId="13926"/>
          <ac:spMkLst>
            <pc:docMk/>
            <pc:sldMk cId="4003128317" sldId="636"/>
            <ac:spMk id="3" creationId="{68A24843-7971-525D-0D09-B0EE442C5B3A}"/>
          </ac:spMkLst>
        </pc:spChg>
        <pc:spChg chg="add mod">
          <ac:chgData name="Karie Badgley" userId="b4f8e8f0-768a-4c4d-8c92-05cce6de7a1b" providerId="ADAL" clId="{5985CE4A-FBA8-4CF4-95A0-1A7A89E8CDF6}" dt="2025-08-06T14:40:36.469" v="5902" actId="1076"/>
          <ac:spMkLst>
            <pc:docMk/>
            <pc:sldMk cId="4003128317" sldId="636"/>
            <ac:spMk id="7" creationId="{C6A391A8-967D-E4D9-13C8-B9A98943D2E1}"/>
          </ac:spMkLst>
        </pc:spChg>
      </pc:sldChg>
      <pc:sldChg chg="addSp delSp modSp add del mod ord modAnim">
        <pc:chgData name="Karie Badgley" userId="b4f8e8f0-768a-4c4d-8c92-05cce6de7a1b" providerId="ADAL" clId="{5985CE4A-FBA8-4CF4-95A0-1A7A89E8CDF6}" dt="2025-08-06T05:36:32.041" v="4038" actId="47"/>
        <pc:sldMkLst>
          <pc:docMk/>
          <pc:sldMk cId="4017996254" sldId="637"/>
        </pc:sldMkLst>
        <pc:spChg chg="mod">
          <ac:chgData name="Karie Badgley" userId="b4f8e8f0-768a-4c4d-8c92-05cce6de7a1b" providerId="ADAL" clId="{5985CE4A-FBA8-4CF4-95A0-1A7A89E8CDF6}" dt="2025-08-06T03:28:03.360" v="1991" actId="20577"/>
          <ac:spMkLst>
            <pc:docMk/>
            <pc:sldMk cId="4017996254" sldId="637"/>
            <ac:spMk id="2" creationId="{00000000-0000-0000-0000-000000000000}"/>
          </ac:spMkLst>
        </pc:spChg>
        <pc:spChg chg="del">
          <ac:chgData name="Karie Badgley" userId="b4f8e8f0-768a-4c4d-8c92-05cce6de7a1b" providerId="ADAL" clId="{5985CE4A-FBA8-4CF4-95A0-1A7A89E8CDF6}" dt="2025-08-06T02:58:50.938" v="1951" actId="478"/>
          <ac:spMkLst>
            <pc:docMk/>
            <pc:sldMk cId="4017996254" sldId="637"/>
            <ac:spMk id="3" creationId="{280747F5-E16E-4F3C-9A60-051729C57FCD}"/>
          </ac:spMkLst>
        </pc:spChg>
        <pc:spChg chg="del">
          <ac:chgData name="Karie Badgley" userId="b4f8e8f0-768a-4c4d-8c92-05cce6de7a1b" providerId="ADAL" clId="{5985CE4A-FBA8-4CF4-95A0-1A7A89E8CDF6}" dt="2025-08-06T02:58:45.740" v="1949" actId="478"/>
          <ac:spMkLst>
            <pc:docMk/>
            <pc:sldMk cId="4017996254" sldId="637"/>
            <ac:spMk id="4" creationId="{6AA85E49-7A68-4F1D-8861-6B7E2D96D006}"/>
          </ac:spMkLst>
        </pc:spChg>
        <pc:spChg chg="del">
          <ac:chgData name="Karie Badgley" userId="b4f8e8f0-768a-4c4d-8c92-05cce6de7a1b" providerId="ADAL" clId="{5985CE4A-FBA8-4CF4-95A0-1A7A89E8CDF6}" dt="2025-08-06T02:58:38.015" v="1946" actId="478"/>
          <ac:spMkLst>
            <pc:docMk/>
            <pc:sldMk cId="4017996254" sldId="637"/>
            <ac:spMk id="5" creationId="{00000000-0000-0000-0000-000000000000}"/>
          </ac:spMkLst>
        </pc:spChg>
        <pc:spChg chg="add del mod">
          <ac:chgData name="Karie Badgley" userId="b4f8e8f0-768a-4c4d-8c92-05cce6de7a1b" providerId="ADAL" clId="{5985CE4A-FBA8-4CF4-95A0-1A7A89E8CDF6}" dt="2025-08-06T03:46:01.505" v="2175" actId="478"/>
          <ac:spMkLst>
            <pc:docMk/>
            <pc:sldMk cId="4017996254" sldId="637"/>
            <ac:spMk id="9" creationId="{70510086-282C-D82C-F84E-87918F105604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1" creationId="{39817CBC-F109-49A5-A693-075363AD86F7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2" creationId="{D553C223-DD13-8209-2AA6-4001DB91D152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3" creationId="{FEF3F201-44E1-7E41-744C-EE57CA0A3AD1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4" creationId="{4CE1C601-B409-7BBF-AAB9-D49A830DF1AF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5" creationId="{63508F9B-27FE-88F5-14FB-AB5297C32EA3}"/>
          </ac:spMkLst>
        </pc:spChg>
        <pc:spChg chg="add del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6" creationId="{FF9C9EEA-63C8-E67B-20DB-868308AFD4D2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7" creationId="{B8F16C40-11CD-052E-30A5-83A0747A0D34}"/>
          </ac:spMkLst>
        </pc:spChg>
        <pc:spChg chg="add mod">
          <ac:chgData name="Karie Badgley" userId="b4f8e8f0-768a-4c4d-8c92-05cce6de7a1b" providerId="ADAL" clId="{5985CE4A-FBA8-4CF4-95A0-1A7A89E8CDF6}" dt="2025-08-06T03:45:35.033" v="2165" actId="1076"/>
          <ac:spMkLst>
            <pc:docMk/>
            <pc:sldMk cId="4017996254" sldId="637"/>
            <ac:spMk id="18" creationId="{37E3E8C0-71A4-DB63-4812-A53CA22D6FEF}"/>
          </ac:spMkLst>
        </pc:spChg>
        <pc:spChg chg="add del mod">
          <ac:chgData name="Karie Badgley" userId="b4f8e8f0-768a-4c4d-8c92-05cce6de7a1b" providerId="ADAL" clId="{5985CE4A-FBA8-4CF4-95A0-1A7A89E8CDF6}" dt="2025-08-06T03:45:34.489" v="2164" actId="478"/>
          <ac:spMkLst>
            <pc:docMk/>
            <pc:sldMk cId="4017996254" sldId="637"/>
            <ac:spMk id="20" creationId="{3CEA1133-8D07-879A-510A-30DAB15D9365}"/>
          </ac:spMkLst>
        </pc:spChg>
        <pc:spChg chg="add mod">
          <ac:chgData name="Karie Badgley" userId="b4f8e8f0-768a-4c4d-8c92-05cce6de7a1b" providerId="ADAL" clId="{5985CE4A-FBA8-4CF4-95A0-1A7A89E8CDF6}" dt="2025-08-06T03:45:54.060" v="2171" actId="1076"/>
          <ac:spMkLst>
            <pc:docMk/>
            <pc:sldMk cId="4017996254" sldId="637"/>
            <ac:spMk id="21" creationId="{79B9853A-6857-076D-70A0-766E48FEBB75}"/>
          </ac:spMkLst>
        </pc:spChg>
        <pc:spChg chg="add mod">
          <ac:chgData name="Karie Badgley" userId="b4f8e8f0-768a-4c4d-8c92-05cce6de7a1b" providerId="ADAL" clId="{5985CE4A-FBA8-4CF4-95A0-1A7A89E8CDF6}" dt="2025-08-06T03:46:34.157" v="2178" actId="164"/>
          <ac:spMkLst>
            <pc:docMk/>
            <pc:sldMk cId="4017996254" sldId="637"/>
            <ac:spMk id="22" creationId="{36CFD32D-E044-EE57-2D45-9970A0721A2A}"/>
          </ac:spMkLst>
        </pc:spChg>
        <pc:spChg chg="add mod">
          <ac:chgData name="Karie Badgley" userId="b4f8e8f0-768a-4c4d-8c92-05cce6de7a1b" providerId="ADAL" clId="{5985CE4A-FBA8-4CF4-95A0-1A7A89E8CDF6}" dt="2025-08-06T03:46:26.601" v="2176" actId="164"/>
          <ac:spMkLst>
            <pc:docMk/>
            <pc:sldMk cId="4017996254" sldId="637"/>
            <ac:spMk id="23" creationId="{FBFFB952-3E46-A5DE-BD63-D9E8D360662F}"/>
          </ac:spMkLst>
        </pc:spChg>
        <pc:spChg chg="add mod">
          <ac:chgData name="Karie Badgley" userId="b4f8e8f0-768a-4c4d-8c92-05cce6de7a1b" providerId="ADAL" clId="{5985CE4A-FBA8-4CF4-95A0-1A7A89E8CDF6}" dt="2025-08-06T03:46:26.601" v="2176" actId="164"/>
          <ac:spMkLst>
            <pc:docMk/>
            <pc:sldMk cId="4017996254" sldId="637"/>
            <ac:spMk id="24" creationId="{1C9E3134-7356-CB18-8A22-D9EF0864365C}"/>
          </ac:spMkLst>
        </pc:spChg>
        <pc:spChg chg="add mod">
          <ac:chgData name="Karie Badgley" userId="b4f8e8f0-768a-4c4d-8c92-05cce6de7a1b" providerId="ADAL" clId="{5985CE4A-FBA8-4CF4-95A0-1A7A89E8CDF6}" dt="2025-08-06T03:46:26.601" v="2176" actId="164"/>
          <ac:spMkLst>
            <pc:docMk/>
            <pc:sldMk cId="4017996254" sldId="637"/>
            <ac:spMk id="25" creationId="{1E02F2BF-0EAA-86E7-C817-0B2F468FBE69}"/>
          </ac:spMkLst>
        </pc:spChg>
        <pc:spChg chg="add mod">
          <ac:chgData name="Karie Badgley" userId="b4f8e8f0-768a-4c4d-8c92-05cce6de7a1b" providerId="ADAL" clId="{5985CE4A-FBA8-4CF4-95A0-1A7A89E8CDF6}" dt="2025-08-06T03:55:04.694" v="2248" actId="1076"/>
          <ac:spMkLst>
            <pc:docMk/>
            <pc:sldMk cId="4017996254" sldId="637"/>
            <ac:spMk id="26" creationId="{20F1D81D-5655-1B15-BF0D-D8EE3CEED78C}"/>
          </ac:spMkLst>
        </pc:spChg>
        <pc:spChg chg="add mod">
          <ac:chgData name="Karie Badgley" userId="b4f8e8f0-768a-4c4d-8c92-05cce6de7a1b" providerId="ADAL" clId="{5985CE4A-FBA8-4CF4-95A0-1A7A89E8CDF6}" dt="2025-08-06T03:46:34.157" v="2178" actId="164"/>
          <ac:spMkLst>
            <pc:docMk/>
            <pc:sldMk cId="4017996254" sldId="637"/>
            <ac:spMk id="27" creationId="{E6F0EEE7-A3CA-0F61-32E2-F50DC3D4CC20}"/>
          </ac:spMkLst>
        </pc:spChg>
        <pc:spChg chg="add mod">
          <ac:chgData name="Karie Badgley" userId="b4f8e8f0-768a-4c4d-8c92-05cce6de7a1b" providerId="ADAL" clId="{5985CE4A-FBA8-4CF4-95A0-1A7A89E8CDF6}" dt="2025-08-06T03:46:34.157" v="2178" actId="164"/>
          <ac:spMkLst>
            <pc:docMk/>
            <pc:sldMk cId="4017996254" sldId="637"/>
            <ac:spMk id="28" creationId="{2EE54E98-FD2C-B0CC-6414-1F4B2CB94BF6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34" creationId="{BE521B6C-28B0-83B6-8F62-50BFD7A8E66C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35" creationId="{27CDD119-5302-C046-29DE-12B1C6B055AD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36" creationId="{9405269D-C8B7-D612-5FF4-72ED752E5956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37" creationId="{8D327AF1-36A7-1138-0273-D106D513B5D5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39" creationId="{17666B48-BF68-7046-C630-0C9E8E6123B8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40" creationId="{CA5B3D4D-8F50-B4CC-766A-699EB379B98A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41" creationId="{106B74A2-A711-DE57-C674-C4F0D7A7F9F5}"/>
          </ac:spMkLst>
        </pc:spChg>
        <pc:spChg chg="mod">
          <ac:chgData name="Karie Badgley" userId="b4f8e8f0-768a-4c4d-8c92-05cce6de7a1b" providerId="ADAL" clId="{5985CE4A-FBA8-4CF4-95A0-1A7A89E8CDF6}" dt="2025-08-06T04:02:37.112" v="2277"/>
          <ac:spMkLst>
            <pc:docMk/>
            <pc:sldMk cId="4017996254" sldId="637"/>
            <ac:spMk id="42" creationId="{21C934EF-73C2-43EC-8571-40A0D124BCA0}"/>
          </ac:spMkLst>
        </pc:spChg>
        <pc:grpChg chg="add mod">
          <ac:chgData name="Karie Badgley" userId="b4f8e8f0-768a-4c4d-8c92-05cce6de7a1b" providerId="ADAL" clId="{5985CE4A-FBA8-4CF4-95A0-1A7A89E8CDF6}" dt="2025-08-06T03:56:18.362" v="2259" actId="1076"/>
          <ac:grpSpMkLst>
            <pc:docMk/>
            <pc:sldMk cId="4017996254" sldId="637"/>
            <ac:grpSpMk id="29" creationId="{01597D83-4C5F-FF1B-6143-3CAA15722BD9}"/>
          </ac:grpSpMkLst>
        </pc:grpChg>
        <pc:grpChg chg="add mod">
          <ac:chgData name="Karie Badgley" userId="b4f8e8f0-768a-4c4d-8c92-05cce6de7a1b" providerId="ADAL" clId="{5985CE4A-FBA8-4CF4-95A0-1A7A89E8CDF6}" dt="2025-08-06T03:46:38.674" v="2179" actId="1076"/>
          <ac:grpSpMkLst>
            <pc:docMk/>
            <pc:sldMk cId="4017996254" sldId="637"/>
            <ac:grpSpMk id="30" creationId="{A95CDC16-1AFB-C9FE-45E4-649FD1CDF88C}"/>
          </ac:grpSpMkLst>
        </pc:grpChg>
        <pc:grpChg chg="add mod">
          <ac:chgData name="Karie Badgley" userId="b4f8e8f0-768a-4c4d-8c92-05cce6de7a1b" providerId="ADAL" clId="{5985CE4A-FBA8-4CF4-95A0-1A7A89E8CDF6}" dt="2025-08-06T04:02:37.112" v="2277"/>
          <ac:grpSpMkLst>
            <pc:docMk/>
            <pc:sldMk cId="4017996254" sldId="637"/>
            <ac:grpSpMk id="33" creationId="{E97951B1-B59B-1B78-A2F9-7806B0003827}"/>
          </ac:grpSpMkLst>
        </pc:grpChg>
        <pc:grpChg chg="add mod">
          <ac:chgData name="Karie Badgley" userId="b4f8e8f0-768a-4c4d-8c92-05cce6de7a1b" providerId="ADAL" clId="{5985CE4A-FBA8-4CF4-95A0-1A7A89E8CDF6}" dt="2025-08-06T04:03:20.447" v="2280" actId="1076"/>
          <ac:grpSpMkLst>
            <pc:docMk/>
            <pc:sldMk cId="4017996254" sldId="637"/>
            <ac:grpSpMk id="38" creationId="{7446169B-3DBC-48CC-90C6-9844077734BE}"/>
          </ac:grpSpMkLst>
        </pc:grpChg>
        <pc:picChg chg="del">
          <ac:chgData name="Karie Badgley" userId="b4f8e8f0-768a-4c4d-8c92-05cce6de7a1b" providerId="ADAL" clId="{5985CE4A-FBA8-4CF4-95A0-1A7A89E8CDF6}" dt="2025-08-06T02:58:40.204" v="1947" actId="478"/>
          <ac:picMkLst>
            <pc:docMk/>
            <pc:sldMk cId="4017996254" sldId="637"/>
            <ac:picMk id="7" creationId="{1ED65CA9-FB9F-4C1D-B35F-160777C57767}"/>
          </ac:picMkLst>
        </pc:picChg>
        <pc:picChg chg="del">
          <ac:chgData name="Karie Badgley" userId="b4f8e8f0-768a-4c4d-8c92-05cce6de7a1b" providerId="ADAL" clId="{5985CE4A-FBA8-4CF4-95A0-1A7A89E8CDF6}" dt="2025-08-06T02:58:42.589" v="1948" actId="478"/>
          <ac:picMkLst>
            <pc:docMk/>
            <pc:sldMk cId="4017996254" sldId="637"/>
            <ac:picMk id="8" creationId="{8EC85A35-FA74-4296-A0FE-E109308F24EB}"/>
          </ac:picMkLst>
        </pc:picChg>
        <pc:picChg chg="add mod">
          <ac:chgData name="Karie Badgley" userId="b4f8e8f0-768a-4c4d-8c92-05cce6de7a1b" providerId="ADAL" clId="{5985CE4A-FBA8-4CF4-95A0-1A7A89E8CDF6}" dt="2025-08-06T04:03:25.109" v="2282" actId="1076"/>
          <ac:picMkLst>
            <pc:docMk/>
            <pc:sldMk cId="4017996254" sldId="637"/>
            <ac:picMk id="10" creationId="{36A82DB5-0C03-A876-FCFF-A9B6557B7645}"/>
          </ac:picMkLst>
        </pc:picChg>
        <pc:picChg chg="add del mod">
          <ac:chgData name="Karie Badgley" userId="b4f8e8f0-768a-4c4d-8c92-05cce6de7a1b" providerId="ADAL" clId="{5985CE4A-FBA8-4CF4-95A0-1A7A89E8CDF6}" dt="2025-08-06T03:55:27.628" v="2254" actId="478"/>
          <ac:picMkLst>
            <pc:docMk/>
            <pc:sldMk cId="4017996254" sldId="637"/>
            <ac:picMk id="31" creationId="{E1F69FAF-195F-59C6-8C2E-5AA4FA1A0ED0}"/>
          </ac:picMkLst>
        </pc:picChg>
        <pc:picChg chg="add mod">
          <ac:chgData name="Karie Badgley" userId="b4f8e8f0-768a-4c4d-8c92-05cce6de7a1b" providerId="ADAL" clId="{5985CE4A-FBA8-4CF4-95A0-1A7A89E8CDF6}" dt="2025-08-06T04:03:27.715" v="2283" actId="14100"/>
          <ac:picMkLst>
            <pc:docMk/>
            <pc:sldMk cId="4017996254" sldId="637"/>
            <ac:picMk id="32" creationId="{1E36A572-ECC9-FCF7-4257-782E238176A9}"/>
          </ac:picMkLst>
        </pc:picChg>
        <pc:picChg chg="add mod">
          <ac:chgData name="Karie Badgley" userId="b4f8e8f0-768a-4c4d-8c92-05cce6de7a1b" providerId="ADAL" clId="{5985CE4A-FBA8-4CF4-95A0-1A7A89E8CDF6}" dt="2025-08-06T04:03:36.623" v="2286" actId="1076"/>
          <ac:picMkLst>
            <pc:docMk/>
            <pc:sldMk cId="4017996254" sldId="637"/>
            <ac:picMk id="43" creationId="{BAD023D7-5513-03C2-ECC2-4288D039FD44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7:03:49.315" v="8634" actId="1076"/>
        <pc:sldMkLst>
          <pc:docMk/>
          <pc:sldMk cId="4096849108" sldId="638"/>
        </pc:sldMkLst>
        <pc:spChg chg="mod">
          <ac:chgData name="Karie Badgley" userId="b4f8e8f0-768a-4c4d-8c92-05cce6de7a1b" providerId="ADAL" clId="{5985CE4A-FBA8-4CF4-95A0-1A7A89E8CDF6}" dt="2025-08-06T04:21:40.928" v="2646" actId="20577"/>
          <ac:spMkLst>
            <pc:docMk/>
            <pc:sldMk cId="4096849108" sldId="638"/>
            <ac:spMk id="2" creationId="{00000000-0000-0000-0000-000000000000}"/>
          </ac:spMkLst>
        </pc:spChg>
        <pc:spChg chg="mod">
          <ac:chgData name="Karie Badgley" userId="b4f8e8f0-768a-4c4d-8c92-05cce6de7a1b" providerId="ADAL" clId="{5985CE4A-FBA8-4CF4-95A0-1A7A89E8CDF6}" dt="2025-08-06T17:00:23.565" v="8608" actId="404"/>
          <ac:spMkLst>
            <pc:docMk/>
            <pc:sldMk cId="4096849108" sldId="638"/>
            <ac:spMk id="9" creationId="{70510086-282C-D82C-F84E-87918F105604}"/>
          </ac:spMkLst>
        </pc:spChg>
        <pc:spChg chg="add mod">
          <ac:chgData name="Karie Badgley" userId="b4f8e8f0-768a-4c4d-8c92-05cce6de7a1b" providerId="ADAL" clId="{5985CE4A-FBA8-4CF4-95A0-1A7A89E8CDF6}" dt="2025-08-06T04:33:01.515" v="3027" actId="14100"/>
          <ac:spMkLst>
            <pc:docMk/>
            <pc:sldMk cId="4096849108" sldId="638"/>
            <ac:spMk id="16" creationId="{C070482C-35F6-1364-996F-7F5A089BE38E}"/>
          </ac:spMkLst>
        </pc:spChg>
        <pc:picChg chg="add mod">
          <ac:chgData name="Karie Badgley" userId="b4f8e8f0-768a-4c4d-8c92-05cce6de7a1b" providerId="ADAL" clId="{5985CE4A-FBA8-4CF4-95A0-1A7A89E8CDF6}" dt="2025-08-06T17:03:44.095" v="8632" actId="1076"/>
          <ac:picMkLst>
            <pc:docMk/>
            <pc:sldMk cId="4096849108" sldId="638"/>
            <ac:picMk id="3" creationId="{71D313A7-A997-EECB-E4BC-3B6B72DFA2AA}"/>
          </ac:picMkLst>
        </pc:picChg>
        <pc:picChg chg="add mod">
          <ac:chgData name="Karie Badgley" userId="b4f8e8f0-768a-4c4d-8c92-05cce6de7a1b" providerId="ADAL" clId="{5985CE4A-FBA8-4CF4-95A0-1A7A89E8CDF6}" dt="2025-08-06T17:03:49.315" v="8634" actId="1076"/>
          <ac:picMkLst>
            <pc:docMk/>
            <pc:sldMk cId="4096849108" sldId="638"/>
            <ac:picMk id="4" creationId="{C7F69E0E-0095-3597-9C53-12D8771ED322}"/>
          </ac:picMkLst>
        </pc:picChg>
        <pc:picChg chg="add mod">
          <ac:chgData name="Karie Badgley" userId="b4f8e8f0-768a-4c4d-8c92-05cce6de7a1b" providerId="ADAL" clId="{5985CE4A-FBA8-4CF4-95A0-1A7A89E8CDF6}" dt="2025-08-06T17:03:47.604" v="8633" actId="1076"/>
          <ac:picMkLst>
            <pc:docMk/>
            <pc:sldMk cId="4096849108" sldId="638"/>
            <ac:picMk id="5" creationId="{16C1C56A-BAE7-A4A9-D410-431D6BD1628C}"/>
          </ac:picMkLst>
        </pc:picChg>
        <pc:picChg chg="add mod">
          <ac:chgData name="Karie Badgley" userId="b4f8e8f0-768a-4c4d-8c92-05cce6de7a1b" providerId="ADAL" clId="{5985CE4A-FBA8-4CF4-95A0-1A7A89E8CDF6}" dt="2025-08-06T04:31:25.359" v="3000" actId="1076"/>
          <ac:picMkLst>
            <pc:docMk/>
            <pc:sldMk cId="4096849108" sldId="638"/>
            <ac:picMk id="7" creationId="{F3B32512-7066-0B15-9F98-1ACED1ABFA6F}"/>
          </ac:picMkLst>
        </pc:picChg>
        <pc:picChg chg="add mod modCrop">
          <ac:chgData name="Karie Badgley" userId="b4f8e8f0-768a-4c4d-8c92-05cce6de7a1b" providerId="ADAL" clId="{5985CE4A-FBA8-4CF4-95A0-1A7A89E8CDF6}" dt="2025-08-06T04:31:02.784" v="2979" actId="1076"/>
          <ac:picMkLst>
            <pc:docMk/>
            <pc:sldMk cId="4096849108" sldId="638"/>
            <ac:picMk id="8" creationId="{D18F9359-D6CF-F08C-75BF-6CE232AAF7B7}"/>
          </ac:picMkLst>
        </pc:picChg>
        <pc:picChg chg="add mod modCrop">
          <ac:chgData name="Karie Badgley" userId="b4f8e8f0-768a-4c4d-8c92-05cce6de7a1b" providerId="ADAL" clId="{5985CE4A-FBA8-4CF4-95A0-1A7A89E8CDF6}" dt="2025-08-06T04:31:04.300" v="2980" actId="1076"/>
          <ac:picMkLst>
            <pc:docMk/>
            <pc:sldMk cId="4096849108" sldId="638"/>
            <ac:picMk id="10" creationId="{ADBD8702-B72A-B43C-0D32-FFBD6788C06D}"/>
          </ac:picMkLst>
        </pc:picChg>
        <pc:picChg chg="add mod">
          <ac:chgData name="Karie Badgley" userId="b4f8e8f0-768a-4c4d-8c92-05cce6de7a1b" providerId="ADAL" clId="{5985CE4A-FBA8-4CF4-95A0-1A7A89E8CDF6}" dt="2025-08-06T04:31:52.053" v="3005" actId="1076"/>
          <ac:picMkLst>
            <pc:docMk/>
            <pc:sldMk cId="4096849108" sldId="638"/>
            <ac:picMk id="11" creationId="{75760485-3729-9E50-CD91-38BFCF02C430}"/>
          </ac:picMkLst>
        </pc:picChg>
        <pc:picChg chg="del">
          <ac:chgData name="Karie Badgley" userId="b4f8e8f0-768a-4c4d-8c92-05cce6de7a1b" providerId="ADAL" clId="{5985CE4A-FBA8-4CF4-95A0-1A7A89E8CDF6}" dt="2025-08-06T04:20:48.714" v="2629" actId="478"/>
          <ac:picMkLst>
            <pc:docMk/>
            <pc:sldMk cId="4096849108" sldId="638"/>
            <ac:picMk id="12" creationId="{04FF006B-4232-651F-108A-2381C392B90D}"/>
          </ac:picMkLst>
        </pc:picChg>
        <pc:picChg chg="mod">
          <ac:chgData name="Karie Badgley" userId="b4f8e8f0-768a-4c4d-8c92-05cce6de7a1b" providerId="ADAL" clId="{5985CE4A-FBA8-4CF4-95A0-1A7A89E8CDF6}" dt="2025-08-06T04:20:51.885" v="2630" actId="1076"/>
          <ac:picMkLst>
            <pc:docMk/>
            <pc:sldMk cId="4096849108" sldId="638"/>
            <ac:picMk id="13" creationId="{B09FC4B8-652A-5AD0-7F3A-0F760CBE1FC5}"/>
          </ac:picMkLst>
        </pc:picChg>
        <pc:picChg chg="add mod">
          <ac:chgData name="Karie Badgley" userId="b4f8e8f0-768a-4c4d-8c92-05cce6de7a1b" providerId="ADAL" clId="{5985CE4A-FBA8-4CF4-95A0-1A7A89E8CDF6}" dt="2025-08-06T04:32:13.480" v="3010" actId="1076"/>
          <ac:picMkLst>
            <pc:docMk/>
            <pc:sldMk cId="4096849108" sldId="638"/>
            <ac:picMk id="14" creationId="{19E95183-A96F-BE22-DFAF-E37257DD813E}"/>
          </ac:picMkLst>
        </pc:picChg>
        <pc:picChg chg="add mod">
          <ac:chgData name="Karie Badgley" userId="b4f8e8f0-768a-4c4d-8c92-05cce6de7a1b" providerId="ADAL" clId="{5985CE4A-FBA8-4CF4-95A0-1A7A89E8CDF6}" dt="2025-08-06T04:33:06.180" v="3028" actId="1076"/>
          <ac:picMkLst>
            <pc:docMk/>
            <pc:sldMk cId="4096849108" sldId="638"/>
            <ac:picMk id="15" creationId="{199F534D-FA82-1A5A-CF68-B74D69CC9685}"/>
          </ac:picMkLst>
        </pc:picChg>
        <pc:picChg chg="add mod">
          <ac:chgData name="Karie Badgley" userId="b4f8e8f0-768a-4c4d-8c92-05cce6de7a1b" providerId="ADAL" clId="{5985CE4A-FBA8-4CF4-95A0-1A7A89E8CDF6}" dt="2025-08-06T17:03:41.971" v="8631" actId="14100"/>
          <ac:picMkLst>
            <pc:docMk/>
            <pc:sldMk cId="4096849108" sldId="638"/>
            <ac:picMk id="19" creationId="{2A16DB72-6196-564B-DDF7-B0C9D074D0C2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7:03:26.423" v="8627" actId="1076"/>
        <pc:sldMkLst>
          <pc:docMk/>
          <pc:sldMk cId="3370863843" sldId="639"/>
        </pc:sldMkLst>
        <pc:spChg chg="mod">
          <ac:chgData name="Karie Badgley" userId="b4f8e8f0-768a-4c4d-8c92-05cce6de7a1b" providerId="ADAL" clId="{5985CE4A-FBA8-4CF4-95A0-1A7A89E8CDF6}" dt="2025-08-06T04:50:52.643" v="3372" actId="20577"/>
          <ac:spMkLst>
            <pc:docMk/>
            <pc:sldMk cId="3370863843" sldId="639"/>
            <ac:spMk id="2" creationId="{00000000-0000-0000-0000-000000000000}"/>
          </ac:spMkLst>
        </pc:spChg>
        <pc:spChg chg="add mod">
          <ac:chgData name="Karie Badgley" userId="b4f8e8f0-768a-4c4d-8c92-05cce6de7a1b" providerId="ADAL" clId="{5985CE4A-FBA8-4CF4-95A0-1A7A89E8CDF6}" dt="2025-08-06T04:57:33.980" v="3577"/>
          <ac:spMkLst>
            <pc:docMk/>
            <pc:sldMk cId="3370863843" sldId="639"/>
            <ac:spMk id="8" creationId="{2109F59F-03E6-B4EE-0524-718A4D85D41F}"/>
          </ac:spMkLst>
        </pc:spChg>
        <pc:spChg chg="mod">
          <ac:chgData name="Karie Badgley" userId="b4f8e8f0-768a-4c4d-8c92-05cce6de7a1b" providerId="ADAL" clId="{5985CE4A-FBA8-4CF4-95A0-1A7A89E8CDF6}" dt="2025-08-06T17:03:17.368" v="8625" actId="20577"/>
          <ac:spMkLst>
            <pc:docMk/>
            <pc:sldMk cId="3370863843" sldId="639"/>
            <ac:spMk id="9" creationId="{70510086-282C-D82C-F84E-87918F105604}"/>
          </ac:spMkLst>
        </pc:spChg>
        <pc:spChg chg="mod">
          <ac:chgData name="Karie Badgley" userId="b4f8e8f0-768a-4c4d-8c92-05cce6de7a1b" providerId="ADAL" clId="{5985CE4A-FBA8-4CF4-95A0-1A7A89E8CDF6}" dt="2025-08-06T04:57:54.579" v="3578"/>
          <ac:spMkLst>
            <pc:docMk/>
            <pc:sldMk cId="3370863843" sldId="639"/>
            <ac:spMk id="11" creationId="{10F67090-1EA2-1589-8631-C13E52A43B52}"/>
          </ac:spMkLst>
        </pc:spChg>
        <pc:spChg chg="mod">
          <ac:chgData name="Karie Badgley" userId="b4f8e8f0-768a-4c4d-8c92-05cce6de7a1b" providerId="ADAL" clId="{5985CE4A-FBA8-4CF4-95A0-1A7A89E8CDF6}" dt="2025-08-06T04:57:54.579" v="3578"/>
          <ac:spMkLst>
            <pc:docMk/>
            <pc:sldMk cId="3370863843" sldId="639"/>
            <ac:spMk id="12" creationId="{2FC5571D-B36C-5523-04B5-DBA3ECA0F00D}"/>
          </ac:spMkLst>
        </pc:spChg>
        <pc:spChg chg="mod">
          <ac:chgData name="Karie Badgley" userId="b4f8e8f0-768a-4c4d-8c92-05cce6de7a1b" providerId="ADAL" clId="{5985CE4A-FBA8-4CF4-95A0-1A7A89E8CDF6}" dt="2025-08-06T04:57:54.579" v="3578"/>
          <ac:spMkLst>
            <pc:docMk/>
            <pc:sldMk cId="3370863843" sldId="639"/>
            <ac:spMk id="14" creationId="{E184B3B2-49C7-3AEA-9DB4-1832E9DC0CF5}"/>
          </ac:spMkLst>
        </pc:spChg>
        <pc:spChg chg="mod">
          <ac:chgData name="Karie Badgley" userId="b4f8e8f0-768a-4c4d-8c92-05cce6de7a1b" providerId="ADAL" clId="{5985CE4A-FBA8-4CF4-95A0-1A7A89E8CDF6}" dt="2025-08-06T04:57:54.579" v="3578"/>
          <ac:spMkLst>
            <pc:docMk/>
            <pc:sldMk cId="3370863843" sldId="639"/>
            <ac:spMk id="15" creationId="{9AA31FDB-7280-44D5-DA7A-8E690F6A28A6}"/>
          </ac:spMkLst>
        </pc:spChg>
        <pc:spChg chg="mod">
          <ac:chgData name="Karie Badgley" userId="b4f8e8f0-768a-4c4d-8c92-05cce6de7a1b" providerId="ADAL" clId="{5985CE4A-FBA8-4CF4-95A0-1A7A89E8CDF6}" dt="2025-08-06T04:57:54.579" v="3578"/>
          <ac:spMkLst>
            <pc:docMk/>
            <pc:sldMk cId="3370863843" sldId="639"/>
            <ac:spMk id="16" creationId="{8B1CE3F5-245B-864F-2E36-631168695FBF}"/>
          </ac:spMkLst>
        </pc:spChg>
        <pc:spChg chg="mod">
          <ac:chgData name="Karie Badgley" userId="b4f8e8f0-768a-4c4d-8c92-05cce6de7a1b" providerId="ADAL" clId="{5985CE4A-FBA8-4CF4-95A0-1A7A89E8CDF6}" dt="2025-08-06T04:57:54.579" v="3578"/>
          <ac:spMkLst>
            <pc:docMk/>
            <pc:sldMk cId="3370863843" sldId="639"/>
            <ac:spMk id="17" creationId="{8B89260D-4948-F05B-9334-A1854A3976B4}"/>
          </ac:spMkLst>
        </pc:spChg>
        <pc:spChg chg="mod">
          <ac:chgData name="Karie Badgley" userId="b4f8e8f0-768a-4c4d-8c92-05cce6de7a1b" providerId="ADAL" clId="{5985CE4A-FBA8-4CF4-95A0-1A7A89E8CDF6}" dt="2025-08-06T04:58:01.928" v="3579"/>
          <ac:spMkLst>
            <pc:docMk/>
            <pc:sldMk cId="3370863843" sldId="639"/>
            <ac:spMk id="19" creationId="{1605916E-9BAD-9719-5C8D-A7BAE416317C}"/>
          </ac:spMkLst>
        </pc:spChg>
        <pc:spChg chg="mod">
          <ac:chgData name="Karie Badgley" userId="b4f8e8f0-768a-4c4d-8c92-05cce6de7a1b" providerId="ADAL" clId="{5985CE4A-FBA8-4CF4-95A0-1A7A89E8CDF6}" dt="2025-08-06T04:58:01.928" v="3579"/>
          <ac:spMkLst>
            <pc:docMk/>
            <pc:sldMk cId="3370863843" sldId="639"/>
            <ac:spMk id="20" creationId="{7A319F73-65AD-F206-E9D6-44AADAFE6398}"/>
          </ac:spMkLst>
        </pc:spChg>
        <pc:spChg chg="mod">
          <ac:chgData name="Karie Badgley" userId="b4f8e8f0-768a-4c4d-8c92-05cce6de7a1b" providerId="ADAL" clId="{5985CE4A-FBA8-4CF4-95A0-1A7A89E8CDF6}" dt="2025-08-06T04:58:01.928" v="3579"/>
          <ac:spMkLst>
            <pc:docMk/>
            <pc:sldMk cId="3370863843" sldId="639"/>
            <ac:spMk id="21" creationId="{3E6DD508-41D0-808D-ED6D-1E4F5F057A30}"/>
          </ac:spMkLst>
        </pc:spChg>
        <pc:spChg chg="mod">
          <ac:chgData name="Karie Badgley" userId="b4f8e8f0-768a-4c4d-8c92-05cce6de7a1b" providerId="ADAL" clId="{5985CE4A-FBA8-4CF4-95A0-1A7A89E8CDF6}" dt="2025-08-06T04:58:01.928" v="3579"/>
          <ac:spMkLst>
            <pc:docMk/>
            <pc:sldMk cId="3370863843" sldId="639"/>
            <ac:spMk id="22" creationId="{E1814BC7-42DD-F84F-2B89-3CB78F037841}"/>
          </ac:spMkLst>
        </pc:spChg>
        <pc:spChg chg="mod">
          <ac:chgData name="Karie Badgley" userId="b4f8e8f0-768a-4c4d-8c92-05cce6de7a1b" providerId="ADAL" clId="{5985CE4A-FBA8-4CF4-95A0-1A7A89E8CDF6}" dt="2025-08-06T04:58:01.928" v="3579"/>
          <ac:spMkLst>
            <pc:docMk/>
            <pc:sldMk cId="3370863843" sldId="639"/>
            <ac:spMk id="23" creationId="{0F806372-9315-9ABA-9FC2-1A73233CF055}"/>
          </ac:spMkLst>
        </pc:spChg>
        <pc:spChg chg="mod">
          <ac:chgData name="Karie Badgley" userId="b4f8e8f0-768a-4c4d-8c92-05cce6de7a1b" providerId="ADAL" clId="{5985CE4A-FBA8-4CF4-95A0-1A7A89E8CDF6}" dt="2025-08-06T04:58:01.928" v="3579"/>
          <ac:spMkLst>
            <pc:docMk/>
            <pc:sldMk cId="3370863843" sldId="639"/>
            <ac:spMk id="24" creationId="{72867AE8-EA19-C842-0DFA-DBC2632400C8}"/>
          </ac:spMkLst>
        </pc:spChg>
        <pc:spChg chg="add mod">
          <ac:chgData name="Karie Badgley" userId="b4f8e8f0-768a-4c4d-8c92-05cce6de7a1b" providerId="ADAL" clId="{5985CE4A-FBA8-4CF4-95A0-1A7A89E8CDF6}" dt="2025-08-06T05:00:42.707" v="3609"/>
          <ac:spMkLst>
            <pc:docMk/>
            <pc:sldMk cId="3370863843" sldId="639"/>
            <ac:spMk id="27" creationId="{7F9E2857-3ACA-FED8-6351-C4F8091DE6E9}"/>
          </ac:spMkLst>
        </pc:spChg>
        <pc:spChg chg="mod">
          <ac:chgData name="Karie Badgley" userId="b4f8e8f0-768a-4c4d-8c92-05cce6de7a1b" providerId="ADAL" clId="{5985CE4A-FBA8-4CF4-95A0-1A7A89E8CDF6}" dt="2025-08-06T05:01:17.551" v="3616" actId="1076"/>
          <ac:spMkLst>
            <pc:docMk/>
            <pc:sldMk cId="3370863843" sldId="639"/>
            <ac:spMk id="30" creationId="{F7E97E40-A869-73E0-96BD-99F911FA6AD4}"/>
          </ac:spMkLst>
        </pc:spChg>
        <pc:spChg chg="add mod">
          <ac:chgData name="Karie Badgley" userId="b4f8e8f0-768a-4c4d-8c92-05cce6de7a1b" providerId="ADAL" clId="{5985CE4A-FBA8-4CF4-95A0-1A7A89E8CDF6}" dt="2025-08-06T05:06:10.209" v="3623" actId="2085"/>
          <ac:spMkLst>
            <pc:docMk/>
            <pc:sldMk cId="3370863843" sldId="639"/>
            <ac:spMk id="33" creationId="{C2E78935-1C1A-D122-D38B-36B0D6FF5740}"/>
          </ac:spMkLst>
        </pc:spChg>
        <pc:grpChg chg="add mod">
          <ac:chgData name="Karie Badgley" userId="b4f8e8f0-768a-4c4d-8c92-05cce6de7a1b" providerId="ADAL" clId="{5985CE4A-FBA8-4CF4-95A0-1A7A89E8CDF6}" dt="2025-08-06T04:57:54.579" v="3578"/>
          <ac:grpSpMkLst>
            <pc:docMk/>
            <pc:sldMk cId="3370863843" sldId="639"/>
            <ac:grpSpMk id="10" creationId="{0CEA8EBF-BB68-18C8-4AFB-B20CB3616F97}"/>
          </ac:grpSpMkLst>
        </pc:grpChg>
        <pc:grpChg chg="add mod">
          <ac:chgData name="Karie Badgley" userId="b4f8e8f0-768a-4c4d-8c92-05cce6de7a1b" providerId="ADAL" clId="{5985CE4A-FBA8-4CF4-95A0-1A7A89E8CDF6}" dt="2025-08-06T04:58:54.957" v="3596" actId="14100"/>
          <ac:grpSpMkLst>
            <pc:docMk/>
            <pc:sldMk cId="3370863843" sldId="639"/>
            <ac:grpSpMk id="18" creationId="{434E8A2C-F787-E5DD-C586-836F76AE274B}"/>
          </ac:grpSpMkLst>
        </pc:grpChg>
        <pc:grpChg chg="add mod">
          <ac:chgData name="Karie Badgley" userId="b4f8e8f0-768a-4c4d-8c92-05cce6de7a1b" providerId="ADAL" clId="{5985CE4A-FBA8-4CF4-95A0-1A7A89E8CDF6}" dt="2025-08-06T05:01:06.940" v="3612" actId="1076"/>
          <ac:grpSpMkLst>
            <pc:docMk/>
            <pc:sldMk cId="3370863843" sldId="639"/>
            <ac:grpSpMk id="28" creationId="{5A20ED7F-4EC6-726D-6B97-82ABE34FCCB7}"/>
          </ac:grpSpMkLst>
        </pc:grpChg>
        <pc:picChg chg="add mod">
          <ac:chgData name="Karie Badgley" userId="b4f8e8f0-768a-4c4d-8c92-05cce6de7a1b" providerId="ADAL" clId="{5985CE4A-FBA8-4CF4-95A0-1A7A89E8CDF6}" dt="2025-08-06T17:03:26.423" v="8627" actId="1076"/>
          <ac:picMkLst>
            <pc:docMk/>
            <pc:sldMk cId="3370863843" sldId="639"/>
            <ac:picMk id="3" creationId="{1EB4F1F3-51A1-348A-E126-B82A38BF8FBD}"/>
          </ac:picMkLst>
        </pc:picChg>
        <pc:picChg chg="add del mod">
          <ac:chgData name="Karie Badgley" userId="b4f8e8f0-768a-4c4d-8c92-05cce6de7a1b" providerId="ADAL" clId="{5985CE4A-FBA8-4CF4-95A0-1A7A89E8CDF6}" dt="2025-08-06T04:56:00.936" v="3533" actId="478"/>
          <ac:picMkLst>
            <pc:docMk/>
            <pc:sldMk cId="3370863843" sldId="639"/>
            <ac:picMk id="4" creationId="{200489A6-BCFA-A82B-5264-F953E989F9EF}"/>
          </ac:picMkLst>
        </pc:picChg>
        <pc:picChg chg="add mod">
          <ac:chgData name="Karie Badgley" userId="b4f8e8f0-768a-4c4d-8c92-05cce6de7a1b" providerId="ADAL" clId="{5985CE4A-FBA8-4CF4-95A0-1A7A89E8CDF6}" dt="2025-08-06T17:03:23.511" v="8626" actId="1076"/>
          <ac:picMkLst>
            <pc:docMk/>
            <pc:sldMk cId="3370863843" sldId="639"/>
            <ac:picMk id="5" creationId="{3A33E9C3-5F29-6E97-4574-DBE1321DC72E}"/>
          </ac:picMkLst>
        </pc:picChg>
        <pc:picChg chg="add mod">
          <ac:chgData name="Karie Badgley" userId="b4f8e8f0-768a-4c4d-8c92-05cce6de7a1b" providerId="ADAL" clId="{5985CE4A-FBA8-4CF4-95A0-1A7A89E8CDF6}" dt="2025-08-06T04:55:54.633" v="3531"/>
          <ac:picMkLst>
            <pc:docMk/>
            <pc:sldMk cId="3370863843" sldId="639"/>
            <ac:picMk id="5" creationId="{42F01933-6779-A702-301B-7C36DA8AF89E}"/>
          </ac:picMkLst>
        </pc:picChg>
        <pc:picChg chg="add mod modCrop">
          <ac:chgData name="Karie Badgley" userId="b4f8e8f0-768a-4c4d-8c92-05cce6de7a1b" providerId="ADAL" clId="{5985CE4A-FBA8-4CF4-95A0-1A7A89E8CDF6}" dt="2025-08-06T04:56:53.610" v="3575" actId="1035"/>
          <ac:picMkLst>
            <pc:docMk/>
            <pc:sldMk cId="3370863843" sldId="639"/>
            <ac:picMk id="7" creationId="{7C273789-A1F6-01E0-8F23-DA7F5C7659A2}"/>
          </ac:picMkLst>
        </pc:picChg>
        <pc:picChg chg="del">
          <ac:chgData name="Karie Badgley" userId="b4f8e8f0-768a-4c4d-8c92-05cce6de7a1b" providerId="ADAL" clId="{5985CE4A-FBA8-4CF4-95A0-1A7A89E8CDF6}" dt="2025-08-06T04:50:36.832" v="3357" actId="478"/>
          <ac:picMkLst>
            <pc:docMk/>
            <pc:sldMk cId="3370863843" sldId="639"/>
            <ac:picMk id="13" creationId="{B09FC4B8-652A-5AD0-7F3A-0F760CBE1FC5}"/>
          </ac:picMkLst>
        </pc:picChg>
        <pc:picChg chg="add mod">
          <ac:chgData name="Karie Badgley" userId="b4f8e8f0-768a-4c4d-8c92-05cce6de7a1b" providerId="ADAL" clId="{5985CE4A-FBA8-4CF4-95A0-1A7A89E8CDF6}" dt="2025-08-06T04:58:57.953" v="3597" actId="1076"/>
          <ac:picMkLst>
            <pc:docMk/>
            <pc:sldMk cId="3370863843" sldId="639"/>
            <ac:picMk id="25" creationId="{29155007-DE87-D07C-B6CA-8AB02E5FBAD3}"/>
          </ac:picMkLst>
        </pc:picChg>
        <pc:picChg chg="add mod">
          <ac:chgData name="Karie Badgley" userId="b4f8e8f0-768a-4c4d-8c92-05cce6de7a1b" providerId="ADAL" clId="{5985CE4A-FBA8-4CF4-95A0-1A7A89E8CDF6}" dt="2025-08-06T04:59:18.532" v="3601" actId="14100"/>
          <ac:picMkLst>
            <pc:docMk/>
            <pc:sldMk cId="3370863843" sldId="639"/>
            <ac:picMk id="26" creationId="{890BA8E6-5D0D-7A34-795D-6F30D640DD09}"/>
          </ac:picMkLst>
        </pc:picChg>
        <pc:picChg chg="mod">
          <ac:chgData name="Karie Badgley" userId="b4f8e8f0-768a-4c4d-8c92-05cce6de7a1b" providerId="ADAL" clId="{5985CE4A-FBA8-4CF4-95A0-1A7A89E8CDF6}" dt="2025-08-06T05:01:15.501" v="3615" actId="1076"/>
          <ac:picMkLst>
            <pc:docMk/>
            <pc:sldMk cId="3370863843" sldId="639"/>
            <ac:picMk id="29" creationId="{FB388C49-18EC-B18C-639B-5943557E263A}"/>
          </ac:picMkLst>
        </pc:picChg>
        <pc:picChg chg="add mod">
          <ac:chgData name="Karie Badgley" userId="b4f8e8f0-768a-4c4d-8c92-05cce6de7a1b" providerId="ADAL" clId="{5985CE4A-FBA8-4CF4-95A0-1A7A89E8CDF6}" dt="2025-08-06T05:05:56.960" v="3620" actId="1076"/>
          <ac:picMkLst>
            <pc:docMk/>
            <pc:sldMk cId="3370863843" sldId="639"/>
            <ac:picMk id="32" creationId="{20412C37-179E-D349-EE9D-1747BE1403DF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1:33:31.919" v="5280" actId="1076"/>
        <pc:sldMkLst>
          <pc:docMk/>
          <pc:sldMk cId="3296391348" sldId="640"/>
        </pc:sldMkLst>
        <pc:spChg chg="mod">
          <ac:chgData name="Karie Badgley" userId="b4f8e8f0-768a-4c4d-8c92-05cce6de7a1b" providerId="ADAL" clId="{5985CE4A-FBA8-4CF4-95A0-1A7A89E8CDF6}" dt="2025-08-06T04:47:24.388" v="3249" actId="20577"/>
          <ac:spMkLst>
            <pc:docMk/>
            <pc:sldMk cId="3296391348" sldId="640"/>
            <ac:spMk id="9" creationId="{70510086-282C-D82C-F84E-87918F105604}"/>
          </ac:spMkLst>
        </pc:spChg>
        <pc:spChg chg="del">
          <ac:chgData name="Karie Badgley" userId="b4f8e8f0-768a-4c4d-8c92-05cce6de7a1b" providerId="ADAL" clId="{5985CE4A-FBA8-4CF4-95A0-1A7A89E8CDF6}" dt="2025-08-06T04:33:39.767" v="3038" actId="478"/>
          <ac:spMkLst>
            <pc:docMk/>
            <pc:sldMk cId="3296391348" sldId="640"/>
            <ac:spMk id="16" creationId="{C070482C-35F6-1364-996F-7F5A089BE38E}"/>
          </ac:spMkLst>
        </pc:spChg>
        <pc:spChg chg="mod">
          <ac:chgData name="Karie Badgley" userId="b4f8e8f0-768a-4c4d-8c92-05cce6de7a1b" providerId="ADAL" clId="{5985CE4A-FBA8-4CF4-95A0-1A7A89E8CDF6}" dt="2025-08-06T04:37:01.114" v="3128"/>
          <ac:spMkLst>
            <pc:docMk/>
            <pc:sldMk cId="3296391348" sldId="640"/>
            <ac:spMk id="17" creationId="{6110E3A0-EA14-7AD7-66A0-18584D6CDF99}"/>
          </ac:spMkLst>
        </pc:spChg>
        <pc:spChg chg="mod">
          <ac:chgData name="Karie Badgley" userId="b4f8e8f0-768a-4c4d-8c92-05cce6de7a1b" providerId="ADAL" clId="{5985CE4A-FBA8-4CF4-95A0-1A7A89E8CDF6}" dt="2025-08-06T04:37:17.553" v="3130" actId="207"/>
          <ac:spMkLst>
            <pc:docMk/>
            <pc:sldMk cId="3296391348" sldId="640"/>
            <ac:spMk id="19" creationId="{757B3604-E9A4-260A-A8FD-1556E298713C}"/>
          </ac:spMkLst>
        </pc:spChg>
        <pc:spChg chg="mod">
          <ac:chgData name="Karie Badgley" userId="b4f8e8f0-768a-4c4d-8c92-05cce6de7a1b" providerId="ADAL" clId="{5985CE4A-FBA8-4CF4-95A0-1A7A89E8CDF6}" dt="2025-08-06T04:37:01.114" v="3128"/>
          <ac:spMkLst>
            <pc:docMk/>
            <pc:sldMk cId="3296391348" sldId="640"/>
            <ac:spMk id="20" creationId="{408F2A84-7CED-86F7-D0A5-883D1A00DF13}"/>
          </ac:spMkLst>
        </pc:spChg>
        <pc:spChg chg="mod">
          <ac:chgData name="Karie Badgley" userId="b4f8e8f0-768a-4c4d-8c92-05cce6de7a1b" providerId="ADAL" clId="{5985CE4A-FBA8-4CF4-95A0-1A7A89E8CDF6}" dt="2025-08-06T04:37:01.114" v="3128"/>
          <ac:spMkLst>
            <pc:docMk/>
            <pc:sldMk cId="3296391348" sldId="640"/>
            <ac:spMk id="21" creationId="{D0185679-43F1-D935-CB74-8B3C944C70E0}"/>
          </ac:spMkLst>
        </pc:spChg>
        <pc:spChg chg="mod">
          <ac:chgData name="Karie Badgley" userId="b4f8e8f0-768a-4c4d-8c92-05cce6de7a1b" providerId="ADAL" clId="{5985CE4A-FBA8-4CF4-95A0-1A7A89E8CDF6}" dt="2025-08-06T04:37:01.114" v="3128"/>
          <ac:spMkLst>
            <pc:docMk/>
            <pc:sldMk cId="3296391348" sldId="640"/>
            <ac:spMk id="22" creationId="{CD9C1D84-9CA0-DEFA-28CF-768DEBE733B1}"/>
          </ac:spMkLst>
        </pc:spChg>
        <pc:spChg chg="add mod">
          <ac:chgData name="Karie Badgley" userId="b4f8e8f0-768a-4c4d-8c92-05cce6de7a1b" providerId="ADAL" clId="{5985CE4A-FBA8-4CF4-95A0-1A7A89E8CDF6}" dt="2025-08-06T04:38:49.665" v="3140" actId="164"/>
          <ac:spMkLst>
            <pc:docMk/>
            <pc:sldMk cId="3296391348" sldId="640"/>
            <ac:spMk id="24" creationId="{71C45E10-29A1-4627-395B-145640C930E2}"/>
          </ac:spMkLst>
        </pc:spChg>
        <pc:spChg chg="add mod">
          <ac:chgData name="Karie Badgley" userId="b4f8e8f0-768a-4c4d-8c92-05cce6de7a1b" providerId="ADAL" clId="{5985CE4A-FBA8-4CF4-95A0-1A7A89E8CDF6}" dt="2025-08-06T04:47:54.756" v="3252" actId="1076"/>
          <ac:spMkLst>
            <pc:docMk/>
            <pc:sldMk cId="3296391348" sldId="640"/>
            <ac:spMk id="29" creationId="{A2E21AEB-2644-0AEE-4AEA-84A54DF9A8A3}"/>
          </ac:spMkLst>
        </pc:spChg>
        <pc:spChg chg="add mod">
          <ac:chgData name="Karie Badgley" userId="b4f8e8f0-768a-4c4d-8c92-05cce6de7a1b" providerId="ADAL" clId="{5985CE4A-FBA8-4CF4-95A0-1A7A89E8CDF6}" dt="2025-08-06T11:33:31.919" v="5280" actId="1076"/>
          <ac:spMkLst>
            <pc:docMk/>
            <pc:sldMk cId="3296391348" sldId="640"/>
            <ac:spMk id="30" creationId="{138BE584-8EE8-AA83-0B2F-E4E43A224644}"/>
          </ac:spMkLst>
        </pc:spChg>
        <pc:grpChg chg="add mod">
          <ac:chgData name="Karie Badgley" userId="b4f8e8f0-768a-4c4d-8c92-05cce6de7a1b" providerId="ADAL" clId="{5985CE4A-FBA8-4CF4-95A0-1A7A89E8CDF6}" dt="2025-08-06T04:38:49.665" v="3140" actId="164"/>
          <ac:grpSpMkLst>
            <pc:docMk/>
            <pc:sldMk cId="3296391348" sldId="640"/>
            <ac:grpSpMk id="12" creationId="{14CCE8D3-BC3C-F5A7-9425-692C4BAB9CD3}"/>
          </ac:grpSpMkLst>
        </pc:grpChg>
        <pc:grpChg chg="mod">
          <ac:chgData name="Karie Badgley" userId="b4f8e8f0-768a-4c4d-8c92-05cce6de7a1b" providerId="ADAL" clId="{5985CE4A-FBA8-4CF4-95A0-1A7A89E8CDF6}" dt="2025-08-06T04:37:01.114" v="3128"/>
          <ac:grpSpMkLst>
            <pc:docMk/>
            <pc:sldMk cId="3296391348" sldId="640"/>
            <ac:grpSpMk id="18" creationId="{6404A5D8-AAD5-1345-2C57-2935DF316479}"/>
          </ac:grpSpMkLst>
        </pc:grpChg>
        <pc:grpChg chg="add mod">
          <ac:chgData name="Karie Badgley" userId="b4f8e8f0-768a-4c4d-8c92-05cce6de7a1b" providerId="ADAL" clId="{5985CE4A-FBA8-4CF4-95A0-1A7A89E8CDF6}" dt="2025-08-06T04:47:18.409" v="3242" actId="1076"/>
          <ac:grpSpMkLst>
            <pc:docMk/>
            <pc:sldMk cId="3296391348" sldId="640"/>
            <ac:grpSpMk id="27" creationId="{CA4CBB8F-A233-D046-BDE9-261834C948AF}"/>
          </ac:grpSpMkLst>
        </pc:grpChg>
        <pc:picChg chg="del">
          <ac:chgData name="Karie Badgley" userId="b4f8e8f0-768a-4c4d-8c92-05cce6de7a1b" providerId="ADAL" clId="{5985CE4A-FBA8-4CF4-95A0-1A7A89E8CDF6}" dt="2025-08-06T04:33:34.120" v="3033" actId="478"/>
          <ac:picMkLst>
            <pc:docMk/>
            <pc:sldMk cId="3296391348" sldId="640"/>
            <ac:picMk id="3" creationId="{71D313A7-A997-EECB-E4BC-3B6B72DFA2AA}"/>
          </ac:picMkLst>
        </pc:picChg>
        <pc:picChg chg="del mod">
          <ac:chgData name="Karie Badgley" userId="b4f8e8f0-768a-4c4d-8c92-05cce6de7a1b" providerId="ADAL" clId="{5985CE4A-FBA8-4CF4-95A0-1A7A89E8CDF6}" dt="2025-08-06T04:33:31.988" v="3031" actId="478"/>
          <ac:picMkLst>
            <pc:docMk/>
            <pc:sldMk cId="3296391348" sldId="640"/>
            <ac:picMk id="4" creationId="{C7F69E0E-0095-3597-9C53-12D8771ED322}"/>
          </ac:picMkLst>
        </pc:picChg>
        <pc:picChg chg="del">
          <ac:chgData name="Karie Badgley" userId="b4f8e8f0-768a-4c4d-8c92-05cce6de7a1b" providerId="ADAL" clId="{5985CE4A-FBA8-4CF4-95A0-1A7A89E8CDF6}" dt="2025-08-06T04:33:32.801" v="3032" actId="478"/>
          <ac:picMkLst>
            <pc:docMk/>
            <pc:sldMk cId="3296391348" sldId="640"/>
            <ac:picMk id="5" creationId="{16C1C56A-BAE7-A4A9-D410-431D6BD1628C}"/>
          </ac:picMkLst>
        </pc:picChg>
        <pc:picChg chg="del">
          <ac:chgData name="Karie Badgley" userId="b4f8e8f0-768a-4c4d-8c92-05cce6de7a1b" providerId="ADAL" clId="{5985CE4A-FBA8-4CF4-95A0-1A7A89E8CDF6}" dt="2025-08-06T04:33:35.073" v="3034" actId="478"/>
          <ac:picMkLst>
            <pc:docMk/>
            <pc:sldMk cId="3296391348" sldId="640"/>
            <ac:picMk id="7" creationId="{F3B32512-7066-0B15-9F98-1ACED1ABFA6F}"/>
          </ac:picMkLst>
        </pc:picChg>
        <pc:picChg chg="del">
          <ac:chgData name="Karie Badgley" userId="b4f8e8f0-768a-4c4d-8c92-05cce6de7a1b" providerId="ADAL" clId="{5985CE4A-FBA8-4CF4-95A0-1A7A89E8CDF6}" dt="2025-08-06T04:33:36.060" v="3035" actId="478"/>
          <ac:picMkLst>
            <pc:docMk/>
            <pc:sldMk cId="3296391348" sldId="640"/>
            <ac:picMk id="8" creationId="{D18F9359-D6CF-F08C-75BF-6CE232AAF7B7}"/>
          </ac:picMkLst>
        </pc:picChg>
        <pc:picChg chg="del">
          <ac:chgData name="Karie Badgley" userId="b4f8e8f0-768a-4c4d-8c92-05cce6de7a1b" providerId="ADAL" clId="{5985CE4A-FBA8-4CF4-95A0-1A7A89E8CDF6}" dt="2025-08-06T04:33:36.998" v="3036" actId="478"/>
          <ac:picMkLst>
            <pc:docMk/>
            <pc:sldMk cId="3296391348" sldId="640"/>
            <ac:picMk id="10" creationId="{ADBD8702-B72A-B43C-0D32-FFBD6788C06D}"/>
          </ac:picMkLst>
        </pc:picChg>
        <pc:picChg chg="del">
          <ac:chgData name="Karie Badgley" userId="b4f8e8f0-768a-4c4d-8c92-05cce6de7a1b" providerId="ADAL" clId="{5985CE4A-FBA8-4CF4-95A0-1A7A89E8CDF6}" dt="2025-08-06T04:33:41.868" v="3040" actId="478"/>
          <ac:picMkLst>
            <pc:docMk/>
            <pc:sldMk cId="3296391348" sldId="640"/>
            <ac:picMk id="11" creationId="{75760485-3729-9E50-CD91-38BFCF02C430}"/>
          </ac:picMkLst>
        </pc:picChg>
        <pc:picChg chg="del">
          <ac:chgData name="Karie Badgley" userId="b4f8e8f0-768a-4c4d-8c92-05cce6de7a1b" providerId="ADAL" clId="{5985CE4A-FBA8-4CF4-95A0-1A7A89E8CDF6}" dt="2025-08-06T04:46:36.200" v="3232" actId="478"/>
          <ac:picMkLst>
            <pc:docMk/>
            <pc:sldMk cId="3296391348" sldId="640"/>
            <ac:picMk id="13" creationId="{B09FC4B8-652A-5AD0-7F3A-0F760CBE1FC5}"/>
          </ac:picMkLst>
        </pc:picChg>
        <pc:picChg chg="del">
          <ac:chgData name="Karie Badgley" userId="b4f8e8f0-768a-4c4d-8c92-05cce6de7a1b" providerId="ADAL" clId="{5985CE4A-FBA8-4CF4-95A0-1A7A89E8CDF6}" dt="2025-08-06T04:33:40.810" v="3039" actId="478"/>
          <ac:picMkLst>
            <pc:docMk/>
            <pc:sldMk cId="3296391348" sldId="640"/>
            <ac:picMk id="14" creationId="{19E95183-A96F-BE22-DFAF-E37257DD813E}"/>
          </ac:picMkLst>
        </pc:picChg>
        <pc:picChg chg="del">
          <ac:chgData name="Karie Badgley" userId="b4f8e8f0-768a-4c4d-8c92-05cce6de7a1b" providerId="ADAL" clId="{5985CE4A-FBA8-4CF4-95A0-1A7A89E8CDF6}" dt="2025-08-06T04:33:37.971" v="3037" actId="478"/>
          <ac:picMkLst>
            <pc:docMk/>
            <pc:sldMk cId="3296391348" sldId="640"/>
            <ac:picMk id="15" creationId="{199F534D-FA82-1A5A-CF68-B74D69CC9685}"/>
          </ac:picMkLst>
        </pc:picChg>
        <pc:picChg chg="add mod">
          <ac:chgData name="Karie Badgley" userId="b4f8e8f0-768a-4c4d-8c92-05cce6de7a1b" providerId="ADAL" clId="{5985CE4A-FBA8-4CF4-95A0-1A7A89E8CDF6}" dt="2025-08-06T04:47:15.265" v="3241" actId="1076"/>
          <ac:picMkLst>
            <pc:docMk/>
            <pc:sldMk cId="3296391348" sldId="640"/>
            <ac:picMk id="28" creationId="{EF169DC4-604F-C48C-B2B6-14009074039F}"/>
          </ac:picMkLst>
        </pc:picChg>
        <pc:picChg chg="add del mod">
          <ac:chgData name="Karie Badgley" userId="b4f8e8f0-768a-4c4d-8c92-05cce6de7a1b" providerId="ADAL" clId="{5985CE4A-FBA8-4CF4-95A0-1A7A89E8CDF6}" dt="2025-08-06T04:46:05.987" v="3225" actId="478"/>
          <ac:picMkLst>
            <pc:docMk/>
            <pc:sldMk cId="3296391348" sldId="640"/>
            <ac:picMk id="2050" creationId="{C6BAA1DF-8393-7DC1-CF53-67F9F74832A8}"/>
          </ac:picMkLst>
        </pc:picChg>
        <pc:cxnChg chg="add mod">
          <ac:chgData name="Karie Badgley" userId="b4f8e8f0-768a-4c4d-8c92-05cce6de7a1b" providerId="ADAL" clId="{5985CE4A-FBA8-4CF4-95A0-1A7A89E8CDF6}" dt="2025-08-06T04:38:49.665" v="3140" actId="164"/>
          <ac:cxnSpMkLst>
            <pc:docMk/>
            <pc:sldMk cId="3296391348" sldId="640"/>
            <ac:cxnSpMk id="23" creationId="{A1130FDA-843E-72FB-478E-BAF90555A88B}"/>
          </ac:cxnSpMkLst>
        </pc:cxnChg>
      </pc:sldChg>
      <pc:sldChg chg="addSp delSp modSp add mod ord">
        <pc:chgData name="Karie Badgley" userId="b4f8e8f0-768a-4c4d-8c92-05cce6de7a1b" providerId="ADAL" clId="{5985CE4A-FBA8-4CF4-95A0-1A7A89E8CDF6}" dt="2025-08-06T17:05:26.653" v="8659" actId="20577"/>
        <pc:sldMkLst>
          <pc:docMk/>
          <pc:sldMk cId="2882485862" sldId="641"/>
        </pc:sldMkLst>
        <pc:spChg chg="mod">
          <ac:chgData name="Karie Badgley" userId="b4f8e8f0-768a-4c4d-8c92-05cce6de7a1b" providerId="ADAL" clId="{5985CE4A-FBA8-4CF4-95A0-1A7A89E8CDF6}" dt="2025-08-06T11:32:38.421" v="5272" actId="13926"/>
          <ac:spMkLst>
            <pc:docMk/>
            <pc:sldMk cId="2882485862" sldId="641"/>
            <ac:spMk id="2" creationId="{00000000-0000-0000-0000-000000000000}"/>
          </ac:spMkLst>
        </pc:spChg>
        <pc:spChg chg="add">
          <ac:chgData name="Karie Badgley" userId="b4f8e8f0-768a-4c4d-8c92-05cce6de7a1b" providerId="ADAL" clId="{5985CE4A-FBA8-4CF4-95A0-1A7A89E8CDF6}" dt="2025-08-06T05:23:40.076" v="3887"/>
          <ac:spMkLst>
            <pc:docMk/>
            <pc:sldMk cId="2882485862" sldId="641"/>
            <ac:spMk id="3" creationId="{4214119C-EF31-5803-FAA9-FFC291A3453E}"/>
          </ac:spMkLst>
        </pc:spChg>
        <pc:spChg chg="mod">
          <ac:chgData name="Karie Badgley" userId="b4f8e8f0-768a-4c4d-8c92-05cce6de7a1b" providerId="ADAL" clId="{5985CE4A-FBA8-4CF4-95A0-1A7A89E8CDF6}" dt="2025-08-06T17:04:59.424" v="8651" actId="20577"/>
          <ac:spMkLst>
            <pc:docMk/>
            <pc:sldMk cId="2882485862" sldId="641"/>
            <ac:spMk id="9" creationId="{70510086-282C-D82C-F84E-87918F105604}"/>
          </ac:spMkLst>
        </pc:spChg>
        <pc:spChg chg="add del mod topLvl">
          <ac:chgData name="Karie Badgley" userId="b4f8e8f0-768a-4c4d-8c92-05cce6de7a1b" providerId="ADAL" clId="{5985CE4A-FBA8-4CF4-95A0-1A7A89E8CDF6}" dt="2025-08-06T05:38:51.410" v="4060" actId="478"/>
          <ac:spMkLst>
            <pc:docMk/>
            <pc:sldMk cId="2882485862" sldId="641"/>
            <ac:spMk id="10" creationId="{ABCDB8A0-95AC-B251-A968-248B7653039B}"/>
          </ac:spMkLst>
        </pc:spChg>
        <pc:spChg chg="del mod topLvl">
          <ac:chgData name="Karie Badgley" userId="b4f8e8f0-768a-4c4d-8c92-05cce6de7a1b" providerId="ADAL" clId="{5985CE4A-FBA8-4CF4-95A0-1A7A89E8CDF6}" dt="2025-08-06T05:39:03.062" v="4066" actId="478"/>
          <ac:spMkLst>
            <pc:docMk/>
            <pc:sldMk cId="2882485862" sldId="641"/>
            <ac:spMk id="12" creationId="{77182741-6350-4CAF-8ED7-F0D5E31BB6FC}"/>
          </ac:spMkLst>
        </pc:spChg>
        <pc:spChg chg="add mod">
          <ac:chgData name="Karie Badgley" userId="b4f8e8f0-768a-4c4d-8c92-05cce6de7a1b" providerId="ADAL" clId="{5985CE4A-FBA8-4CF4-95A0-1A7A89E8CDF6}" dt="2025-08-06T11:16:48.797" v="4975" actId="1076"/>
          <ac:spMkLst>
            <pc:docMk/>
            <pc:sldMk cId="2882485862" sldId="641"/>
            <ac:spMk id="17" creationId="{1F06C5BA-4388-3A07-410C-D947A96B3838}"/>
          </ac:spMkLst>
        </pc:spChg>
        <pc:spChg chg="add mod">
          <ac:chgData name="Karie Badgley" userId="b4f8e8f0-768a-4c4d-8c92-05cce6de7a1b" providerId="ADAL" clId="{5985CE4A-FBA8-4CF4-95A0-1A7A89E8CDF6}" dt="2025-08-06T11:10:08.642" v="4813" actId="20577"/>
          <ac:spMkLst>
            <pc:docMk/>
            <pc:sldMk cId="2882485862" sldId="641"/>
            <ac:spMk id="18" creationId="{6A5AC6C1-F034-9D35-55F1-72CA9396A260}"/>
          </ac:spMkLst>
        </pc:spChg>
        <pc:spChg chg="add del mod">
          <ac:chgData name="Karie Badgley" userId="b4f8e8f0-768a-4c4d-8c92-05cce6de7a1b" providerId="ADAL" clId="{5985CE4A-FBA8-4CF4-95A0-1A7A89E8CDF6}" dt="2025-08-06T11:15:24.535" v="4900" actId="478"/>
          <ac:spMkLst>
            <pc:docMk/>
            <pc:sldMk cId="2882485862" sldId="641"/>
            <ac:spMk id="23" creationId="{471ACCF6-94A5-FCFD-9057-A32B669B2DF0}"/>
          </ac:spMkLst>
        </pc:spChg>
        <pc:spChg chg="add mod">
          <ac:chgData name="Karie Badgley" userId="b4f8e8f0-768a-4c4d-8c92-05cce6de7a1b" providerId="ADAL" clId="{5985CE4A-FBA8-4CF4-95A0-1A7A89E8CDF6}" dt="2025-08-06T11:17:40.562" v="5045" actId="1076"/>
          <ac:spMkLst>
            <pc:docMk/>
            <pc:sldMk cId="2882485862" sldId="641"/>
            <ac:spMk id="24" creationId="{46C01528-6854-1D58-80BF-B9A90A258823}"/>
          </ac:spMkLst>
        </pc:spChg>
        <pc:spChg chg="add mod">
          <ac:chgData name="Karie Badgley" userId="b4f8e8f0-768a-4c4d-8c92-05cce6de7a1b" providerId="ADAL" clId="{5985CE4A-FBA8-4CF4-95A0-1A7A89E8CDF6}" dt="2025-08-06T11:17:43.385" v="5046" actId="1076"/>
          <ac:spMkLst>
            <pc:docMk/>
            <pc:sldMk cId="2882485862" sldId="641"/>
            <ac:spMk id="25" creationId="{FB40CD3C-4281-ACFB-D42F-43DF92D4EC38}"/>
          </ac:spMkLst>
        </pc:spChg>
        <pc:spChg chg="add mod">
          <ac:chgData name="Karie Badgley" userId="b4f8e8f0-768a-4c4d-8c92-05cce6de7a1b" providerId="ADAL" clId="{5985CE4A-FBA8-4CF4-95A0-1A7A89E8CDF6}" dt="2025-08-06T11:18:28.183" v="5096" actId="1076"/>
          <ac:spMkLst>
            <pc:docMk/>
            <pc:sldMk cId="2882485862" sldId="641"/>
            <ac:spMk id="26" creationId="{539DE4EE-FE4D-F551-B987-67DD64BFE291}"/>
          </ac:spMkLst>
        </pc:spChg>
        <pc:spChg chg="add mod">
          <ac:chgData name="Karie Badgley" userId="b4f8e8f0-768a-4c4d-8c92-05cce6de7a1b" providerId="ADAL" clId="{5985CE4A-FBA8-4CF4-95A0-1A7A89E8CDF6}" dt="2025-08-06T17:05:26.653" v="8659" actId="20577"/>
          <ac:spMkLst>
            <pc:docMk/>
            <pc:sldMk cId="2882485862" sldId="641"/>
            <ac:spMk id="29" creationId="{A2D47F23-B4BD-589E-AA9C-ED0611B0BE27}"/>
          </ac:spMkLst>
        </pc:spChg>
        <pc:spChg chg="add mod">
          <ac:chgData name="Karie Badgley" userId="b4f8e8f0-768a-4c4d-8c92-05cce6de7a1b" providerId="ADAL" clId="{5985CE4A-FBA8-4CF4-95A0-1A7A89E8CDF6}" dt="2025-08-06T11:31:31.658" v="5228" actId="1076"/>
          <ac:spMkLst>
            <pc:docMk/>
            <pc:sldMk cId="2882485862" sldId="641"/>
            <ac:spMk id="30" creationId="{FF832185-9AE1-A6B2-B023-03816B37124B}"/>
          </ac:spMkLst>
        </pc:spChg>
        <pc:spChg chg="add mod">
          <ac:chgData name="Karie Badgley" userId="b4f8e8f0-768a-4c4d-8c92-05cce6de7a1b" providerId="ADAL" clId="{5985CE4A-FBA8-4CF4-95A0-1A7A89E8CDF6}" dt="2025-08-06T11:31:36.062" v="5229" actId="1076"/>
          <ac:spMkLst>
            <pc:docMk/>
            <pc:sldMk cId="2882485862" sldId="641"/>
            <ac:spMk id="31" creationId="{D3610845-338D-D15C-350F-2A72F5F5B523}"/>
          </ac:spMkLst>
        </pc:spChg>
        <pc:spChg chg="add del mod">
          <ac:chgData name="Karie Badgley" userId="b4f8e8f0-768a-4c4d-8c92-05cce6de7a1b" providerId="ADAL" clId="{5985CE4A-FBA8-4CF4-95A0-1A7A89E8CDF6}" dt="2025-08-06T11:30:24.892" v="5224" actId="478"/>
          <ac:spMkLst>
            <pc:docMk/>
            <pc:sldMk cId="2882485862" sldId="641"/>
            <ac:spMk id="32" creationId="{7AD252B9-F8E2-284C-D194-11061D65895D}"/>
          </ac:spMkLst>
        </pc:spChg>
        <pc:spChg chg="add mod">
          <ac:chgData name="Karie Badgley" userId="b4f8e8f0-768a-4c4d-8c92-05cce6de7a1b" providerId="ADAL" clId="{5985CE4A-FBA8-4CF4-95A0-1A7A89E8CDF6}" dt="2025-08-06T11:32:27.371" v="5271" actId="6549"/>
          <ac:spMkLst>
            <pc:docMk/>
            <pc:sldMk cId="2882485862" sldId="641"/>
            <ac:spMk id="35" creationId="{BEB43E38-7645-F53C-2FA2-BFB4680444CB}"/>
          </ac:spMkLst>
        </pc:spChg>
        <pc:grpChg chg="add del mod">
          <ac:chgData name="Karie Badgley" userId="b4f8e8f0-768a-4c4d-8c92-05cce6de7a1b" providerId="ADAL" clId="{5985CE4A-FBA8-4CF4-95A0-1A7A89E8CDF6}" dt="2025-08-06T05:38:41.801" v="4056" actId="165"/>
          <ac:grpSpMkLst>
            <pc:docMk/>
            <pc:sldMk cId="2882485862" sldId="641"/>
            <ac:grpSpMk id="7" creationId="{BEC9F471-C76C-C500-EFB4-C831C52AD774}"/>
          </ac:grpSpMkLst>
        </pc:grpChg>
        <pc:grpChg chg="add del mod topLvl">
          <ac:chgData name="Karie Badgley" userId="b4f8e8f0-768a-4c4d-8c92-05cce6de7a1b" providerId="ADAL" clId="{5985CE4A-FBA8-4CF4-95A0-1A7A89E8CDF6}" dt="2025-08-06T05:39:03.062" v="4066" actId="478"/>
          <ac:grpSpMkLst>
            <pc:docMk/>
            <pc:sldMk cId="2882485862" sldId="641"/>
            <ac:grpSpMk id="8" creationId="{71146454-66D4-8CB2-4BFF-0DABA5C82889}"/>
          </ac:grpSpMkLst>
        </pc:grpChg>
        <pc:picChg chg="add del mod">
          <ac:chgData name="Karie Badgley" userId="b4f8e8f0-768a-4c4d-8c92-05cce6de7a1b" providerId="ADAL" clId="{5985CE4A-FBA8-4CF4-95A0-1A7A89E8CDF6}" dt="2025-08-06T05:33:17.064" v="3997" actId="478"/>
          <ac:picMkLst>
            <pc:docMk/>
            <pc:sldMk cId="2882485862" sldId="641"/>
            <ac:picMk id="4" creationId="{9B3C3318-D293-5B3D-39DD-4C8502B5E7F1}"/>
          </ac:picMkLst>
        </pc:picChg>
        <pc:picChg chg="add mod">
          <ac:chgData name="Karie Badgley" userId="b4f8e8f0-768a-4c4d-8c92-05cce6de7a1b" providerId="ADAL" clId="{5985CE4A-FBA8-4CF4-95A0-1A7A89E8CDF6}" dt="2025-08-06T05:38:30.247" v="4053" actId="1076"/>
          <ac:picMkLst>
            <pc:docMk/>
            <pc:sldMk cId="2882485862" sldId="641"/>
            <ac:picMk id="5" creationId="{D6F73E0F-43C2-78E0-E05E-8B7CED1B414F}"/>
          </ac:picMkLst>
        </pc:picChg>
        <pc:picChg chg="del mod topLvl">
          <ac:chgData name="Karie Badgley" userId="b4f8e8f0-768a-4c4d-8c92-05cce6de7a1b" providerId="ADAL" clId="{5985CE4A-FBA8-4CF4-95A0-1A7A89E8CDF6}" dt="2025-08-06T11:13:52.908" v="4866" actId="478"/>
          <ac:picMkLst>
            <pc:docMk/>
            <pc:sldMk cId="2882485862" sldId="641"/>
            <ac:picMk id="11" creationId="{C7522F10-304D-70EE-FD61-51616F66F217}"/>
          </ac:picMkLst>
        </pc:picChg>
        <pc:picChg chg="add del mod">
          <ac:chgData name="Karie Badgley" userId="b4f8e8f0-768a-4c4d-8c92-05cce6de7a1b" providerId="ADAL" clId="{5985CE4A-FBA8-4CF4-95A0-1A7A89E8CDF6}" dt="2025-08-06T11:11:05.195" v="4817" actId="478"/>
          <ac:picMkLst>
            <pc:docMk/>
            <pc:sldMk cId="2882485862" sldId="641"/>
            <ac:picMk id="16" creationId="{EF69CD83-8020-E93F-C53B-912409D54BFE}"/>
          </ac:picMkLst>
        </pc:picChg>
        <pc:picChg chg="add mod">
          <ac:chgData name="Karie Badgley" userId="b4f8e8f0-768a-4c4d-8c92-05cce6de7a1b" providerId="ADAL" clId="{5985CE4A-FBA8-4CF4-95A0-1A7A89E8CDF6}" dt="2025-08-06T11:16:41.421" v="4973" actId="1076"/>
          <ac:picMkLst>
            <pc:docMk/>
            <pc:sldMk cId="2882485862" sldId="641"/>
            <ac:picMk id="20" creationId="{B18547EE-BCB5-028F-F3AA-5DB41CBF54A1}"/>
          </ac:picMkLst>
        </pc:picChg>
        <pc:picChg chg="add mod">
          <ac:chgData name="Karie Badgley" userId="b4f8e8f0-768a-4c4d-8c92-05cce6de7a1b" providerId="ADAL" clId="{5985CE4A-FBA8-4CF4-95A0-1A7A89E8CDF6}" dt="2025-08-06T11:14:29.312" v="4869" actId="1076"/>
          <ac:picMkLst>
            <pc:docMk/>
            <pc:sldMk cId="2882485862" sldId="641"/>
            <ac:picMk id="22" creationId="{48EE4192-8149-2542-C6E1-E4262682DEC6}"/>
          </ac:picMkLst>
        </pc:picChg>
        <pc:picChg chg="add del mod">
          <ac:chgData name="Karie Badgley" userId="b4f8e8f0-768a-4c4d-8c92-05cce6de7a1b" providerId="ADAL" clId="{5985CE4A-FBA8-4CF4-95A0-1A7A89E8CDF6}" dt="2025-08-06T11:21:02.973" v="5144" actId="478"/>
          <ac:picMkLst>
            <pc:docMk/>
            <pc:sldMk cId="2882485862" sldId="641"/>
            <ac:picMk id="28" creationId="{3F65F685-3740-0705-1F77-05FB5553B59A}"/>
          </ac:picMkLst>
        </pc:picChg>
        <pc:picChg chg="add mod">
          <ac:chgData name="Karie Badgley" userId="b4f8e8f0-768a-4c4d-8c92-05cce6de7a1b" providerId="ADAL" clId="{5985CE4A-FBA8-4CF4-95A0-1A7A89E8CDF6}" dt="2025-08-06T16:15:12.817" v="7654" actId="1076"/>
          <ac:picMkLst>
            <pc:docMk/>
            <pc:sldMk cId="2882485862" sldId="641"/>
            <ac:picMk id="34" creationId="{C4969B4A-9FF9-D885-687B-6A4034EF406B}"/>
          </ac:picMkLst>
        </pc:picChg>
      </pc:sldChg>
      <pc:sldChg chg="add del">
        <pc:chgData name="Karie Badgley" userId="b4f8e8f0-768a-4c4d-8c92-05cce6de7a1b" providerId="ADAL" clId="{5985CE4A-FBA8-4CF4-95A0-1A7A89E8CDF6}" dt="2025-08-06T05:31:31.330" v="3946" actId="47"/>
        <pc:sldMkLst>
          <pc:docMk/>
          <pc:sldMk cId="3095695674" sldId="642"/>
        </pc:sldMkLst>
      </pc:sldChg>
      <pc:sldChg chg="addSp modSp add mod">
        <pc:chgData name="Karie Badgley" userId="b4f8e8f0-768a-4c4d-8c92-05cce6de7a1b" providerId="ADAL" clId="{5985CE4A-FBA8-4CF4-95A0-1A7A89E8CDF6}" dt="2025-08-06T05:42:54.236" v="4088" actId="1076"/>
        <pc:sldMkLst>
          <pc:docMk/>
          <pc:sldMk cId="389409552" sldId="643"/>
        </pc:sldMkLst>
        <pc:spChg chg="mod">
          <ac:chgData name="Karie Badgley" userId="b4f8e8f0-768a-4c4d-8c92-05cce6de7a1b" providerId="ADAL" clId="{5985CE4A-FBA8-4CF4-95A0-1A7A89E8CDF6}" dt="2025-08-06T05:32:17.368" v="3960" actId="13926"/>
          <ac:spMkLst>
            <pc:docMk/>
            <pc:sldMk cId="389409552" sldId="643"/>
            <ac:spMk id="2" creationId="{00000000-0000-0000-0000-000000000000}"/>
          </ac:spMkLst>
        </pc:spChg>
        <pc:spChg chg="mod">
          <ac:chgData name="Karie Badgley" userId="b4f8e8f0-768a-4c4d-8c92-05cce6de7a1b" providerId="ADAL" clId="{5985CE4A-FBA8-4CF4-95A0-1A7A89E8CDF6}" dt="2025-08-06T05:40:28.784" v="4073" actId="20577"/>
          <ac:spMkLst>
            <pc:docMk/>
            <pc:sldMk cId="389409552" sldId="643"/>
            <ac:spMk id="9" creationId="{70510086-282C-D82C-F84E-87918F105604}"/>
          </ac:spMkLst>
        </pc:spChg>
        <pc:picChg chg="add mod modCrop">
          <ac:chgData name="Karie Badgley" userId="b4f8e8f0-768a-4c4d-8c92-05cce6de7a1b" providerId="ADAL" clId="{5985CE4A-FBA8-4CF4-95A0-1A7A89E8CDF6}" dt="2025-08-06T05:41:33.842" v="4081" actId="1076"/>
          <ac:picMkLst>
            <pc:docMk/>
            <pc:sldMk cId="389409552" sldId="643"/>
            <ac:picMk id="3" creationId="{6CD8AF16-A5F8-BF56-9230-5DCC1A315211}"/>
          </ac:picMkLst>
        </pc:picChg>
        <pc:picChg chg="mod">
          <ac:chgData name="Karie Badgley" userId="b4f8e8f0-768a-4c4d-8c92-05cce6de7a1b" providerId="ADAL" clId="{5985CE4A-FBA8-4CF4-95A0-1A7A89E8CDF6}" dt="2025-08-06T05:42:54.236" v="4088" actId="1076"/>
          <ac:picMkLst>
            <pc:docMk/>
            <pc:sldMk cId="389409552" sldId="643"/>
            <ac:picMk id="4" creationId="{9B3C3318-D293-5B3D-39DD-4C8502B5E7F1}"/>
          </ac:picMkLst>
        </pc:picChg>
        <pc:picChg chg="add mod">
          <ac:chgData name="Karie Badgley" userId="b4f8e8f0-768a-4c4d-8c92-05cce6de7a1b" providerId="ADAL" clId="{5985CE4A-FBA8-4CF4-95A0-1A7A89E8CDF6}" dt="2025-08-06T05:41:39.656" v="4082" actId="1076"/>
          <ac:picMkLst>
            <pc:docMk/>
            <pc:sldMk cId="389409552" sldId="643"/>
            <ac:picMk id="5" creationId="{692666CC-2DF6-9767-A3CF-B4E784B72453}"/>
          </ac:picMkLst>
        </pc:picChg>
        <pc:picChg chg="add mod">
          <ac:chgData name="Karie Badgley" userId="b4f8e8f0-768a-4c4d-8c92-05cce6de7a1b" providerId="ADAL" clId="{5985CE4A-FBA8-4CF4-95A0-1A7A89E8CDF6}" dt="2025-08-06T05:42:51.824" v="4087" actId="14100"/>
          <ac:picMkLst>
            <pc:docMk/>
            <pc:sldMk cId="389409552" sldId="643"/>
            <ac:picMk id="8" creationId="{C29C5BFC-15D0-F25B-6EE1-DACA7E2D721A}"/>
          </ac:picMkLst>
        </pc:picChg>
      </pc:sldChg>
      <pc:sldChg chg="delSp modSp add del mod ord">
        <pc:chgData name="Karie Badgley" userId="b4f8e8f0-768a-4c4d-8c92-05cce6de7a1b" providerId="ADAL" clId="{5985CE4A-FBA8-4CF4-95A0-1A7A89E8CDF6}" dt="2025-08-06T16:27:32.157" v="7967" actId="47"/>
        <pc:sldMkLst>
          <pc:docMk/>
          <pc:sldMk cId="2889792147" sldId="644"/>
        </pc:sldMkLst>
        <pc:spChg chg="mod">
          <ac:chgData name="Karie Badgley" userId="b4f8e8f0-768a-4c4d-8c92-05cce6de7a1b" providerId="ADAL" clId="{5985CE4A-FBA8-4CF4-95A0-1A7A89E8CDF6}" dt="2025-08-06T11:32:50.649" v="5273" actId="20577"/>
          <ac:spMkLst>
            <pc:docMk/>
            <pc:sldMk cId="2889792147" sldId="644"/>
            <ac:spMk id="9" creationId="{70510086-282C-D82C-F84E-87918F105604}"/>
          </ac:spMkLst>
        </pc:spChg>
        <pc:spChg chg="del">
          <ac:chgData name="Karie Badgley" userId="b4f8e8f0-768a-4c4d-8c92-05cce6de7a1b" providerId="ADAL" clId="{5985CE4A-FBA8-4CF4-95A0-1A7A89E8CDF6}" dt="2025-08-06T11:32:55.295" v="5274" actId="478"/>
          <ac:spMkLst>
            <pc:docMk/>
            <pc:sldMk cId="2889792147" sldId="644"/>
            <ac:spMk id="17" creationId="{1F06C5BA-4388-3A07-410C-D947A96B3838}"/>
          </ac:spMkLst>
        </pc:spChg>
        <pc:spChg chg="del">
          <ac:chgData name="Karie Badgley" userId="b4f8e8f0-768a-4c4d-8c92-05cce6de7a1b" providerId="ADAL" clId="{5985CE4A-FBA8-4CF4-95A0-1A7A89E8CDF6}" dt="2025-08-06T11:33:07.208" v="5279" actId="478"/>
          <ac:spMkLst>
            <pc:docMk/>
            <pc:sldMk cId="2889792147" sldId="644"/>
            <ac:spMk id="18" creationId="{6A5AC6C1-F034-9D35-55F1-72CA9396A260}"/>
          </ac:spMkLst>
        </pc:spChg>
        <pc:picChg chg="mod">
          <ac:chgData name="Karie Badgley" userId="b4f8e8f0-768a-4c4d-8c92-05cce6de7a1b" providerId="ADAL" clId="{5985CE4A-FBA8-4CF4-95A0-1A7A89E8CDF6}" dt="2025-08-06T11:33:01.098" v="5277" actId="14100"/>
          <ac:picMkLst>
            <pc:docMk/>
            <pc:sldMk cId="2889792147" sldId="644"/>
            <ac:picMk id="11" creationId="{C7522F10-304D-70EE-FD61-51616F66F217}"/>
          </ac:picMkLst>
        </pc:picChg>
        <pc:picChg chg="del mod">
          <ac:chgData name="Karie Badgley" userId="b4f8e8f0-768a-4c4d-8c92-05cce6de7a1b" providerId="ADAL" clId="{5985CE4A-FBA8-4CF4-95A0-1A7A89E8CDF6}" dt="2025-08-06T11:33:03.601" v="5278" actId="478"/>
          <ac:picMkLst>
            <pc:docMk/>
            <pc:sldMk cId="2889792147" sldId="644"/>
            <ac:picMk id="20" creationId="{B18547EE-BCB5-028F-F3AA-5DB41CBF54A1}"/>
          </ac:picMkLst>
        </pc:picChg>
      </pc:sldChg>
      <pc:sldChg chg="addSp delSp modSp add mod">
        <pc:chgData name="Karie Badgley" userId="b4f8e8f0-768a-4c4d-8c92-05cce6de7a1b" providerId="ADAL" clId="{5985CE4A-FBA8-4CF4-95A0-1A7A89E8CDF6}" dt="2025-08-06T12:07:03.521" v="5653" actId="1076"/>
        <pc:sldMkLst>
          <pc:docMk/>
          <pc:sldMk cId="2695586417" sldId="645"/>
        </pc:sldMkLst>
        <pc:spChg chg="add mod">
          <ac:chgData name="Karie Badgley" userId="b4f8e8f0-768a-4c4d-8c92-05cce6de7a1b" providerId="ADAL" clId="{5985CE4A-FBA8-4CF4-95A0-1A7A89E8CDF6}" dt="2025-08-06T12:07:03.521" v="5653" actId="1076"/>
          <ac:spMkLst>
            <pc:docMk/>
            <pc:sldMk cId="2695586417" sldId="645"/>
            <ac:spMk id="5" creationId="{A7649A5E-122C-0DB6-D150-808252CDA898}"/>
          </ac:spMkLst>
        </pc:spChg>
        <pc:spChg chg="add mod">
          <ac:chgData name="Karie Badgley" userId="b4f8e8f0-768a-4c4d-8c92-05cce6de7a1b" providerId="ADAL" clId="{5985CE4A-FBA8-4CF4-95A0-1A7A89E8CDF6}" dt="2025-08-06T12:07:03.521" v="5653" actId="1076"/>
          <ac:spMkLst>
            <pc:docMk/>
            <pc:sldMk cId="2695586417" sldId="645"/>
            <ac:spMk id="7" creationId="{8FA5A673-FCC4-E0B2-C438-2C2089ABCF2C}"/>
          </ac:spMkLst>
        </pc:spChg>
        <pc:spChg chg="add del mod">
          <ac:chgData name="Karie Badgley" userId="b4f8e8f0-768a-4c4d-8c92-05cce6de7a1b" providerId="ADAL" clId="{5985CE4A-FBA8-4CF4-95A0-1A7A89E8CDF6}" dt="2025-08-06T11:43:55.814" v="5324" actId="478"/>
          <ac:spMkLst>
            <pc:docMk/>
            <pc:sldMk cId="2695586417" sldId="645"/>
            <ac:spMk id="8" creationId="{2D4767C4-8E54-EDD4-1564-29C1E6D4AB31}"/>
          </ac:spMkLst>
        </pc:spChg>
        <pc:spChg chg="mod">
          <ac:chgData name="Karie Badgley" userId="b4f8e8f0-768a-4c4d-8c92-05cce6de7a1b" providerId="ADAL" clId="{5985CE4A-FBA8-4CF4-95A0-1A7A89E8CDF6}" dt="2025-08-06T11:35:37.296" v="5296" actId="20577"/>
          <ac:spMkLst>
            <pc:docMk/>
            <pc:sldMk cId="2695586417" sldId="645"/>
            <ac:spMk id="9" creationId="{70510086-282C-D82C-F84E-87918F105604}"/>
          </ac:spMkLst>
        </pc:spChg>
        <pc:spChg chg="add mod">
          <ac:chgData name="Karie Badgley" userId="b4f8e8f0-768a-4c4d-8c92-05cce6de7a1b" providerId="ADAL" clId="{5985CE4A-FBA8-4CF4-95A0-1A7A89E8CDF6}" dt="2025-08-06T12:07:03.521" v="5653" actId="1076"/>
          <ac:spMkLst>
            <pc:docMk/>
            <pc:sldMk cId="2695586417" sldId="645"/>
            <ac:spMk id="10" creationId="{849616CD-3635-1403-9BE7-684C04FCA890}"/>
          </ac:spMkLst>
        </pc:spChg>
        <pc:spChg chg="add mod">
          <ac:chgData name="Karie Badgley" userId="b4f8e8f0-768a-4c4d-8c92-05cce6de7a1b" providerId="ADAL" clId="{5985CE4A-FBA8-4CF4-95A0-1A7A89E8CDF6}" dt="2025-08-06T12:07:03.521" v="5653" actId="1076"/>
          <ac:spMkLst>
            <pc:docMk/>
            <pc:sldMk cId="2695586417" sldId="645"/>
            <ac:spMk id="11" creationId="{853E10A4-A276-F488-5AFD-0C5939EEF5DD}"/>
          </ac:spMkLst>
        </pc:spChg>
        <pc:spChg chg="add mod">
          <ac:chgData name="Karie Badgley" userId="b4f8e8f0-768a-4c4d-8c92-05cce6de7a1b" providerId="ADAL" clId="{5985CE4A-FBA8-4CF4-95A0-1A7A89E8CDF6}" dt="2025-08-06T12:07:03.521" v="5653" actId="1076"/>
          <ac:spMkLst>
            <pc:docMk/>
            <pc:sldMk cId="2695586417" sldId="645"/>
            <ac:spMk id="13" creationId="{A885AF53-F111-E6BE-9566-7871F1E9B7E7}"/>
          </ac:spMkLst>
        </pc:spChg>
        <pc:spChg chg="add mod">
          <ac:chgData name="Karie Badgley" userId="b4f8e8f0-768a-4c4d-8c92-05cce6de7a1b" providerId="ADAL" clId="{5985CE4A-FBA8-4CF4-95A0-1A7A89E8CDF6}" dt="2025-08-06T12:07:03.521" v="5653" actId="1076"/>
          <ac:spMkLst>
            <pc:docMk/>
            <pc:sldMk cId="2695586417" sldId="645"/>
            <ac:spMk id="14" creationId="{FD7FDDA6-0A0E-43D5-75E6-624B34C66C9B}"/>
          </ac:spMkLst>
        </pc:spChg>
        <pc:spChg chg="del">
          <ac:chgData name="Karie Badgley" userId="b4f8e8f0-768a-4c4d-8c92-05cce6de7a1b" providerId="ADAL" clId="{5985CE4A-FBA8-4CF4-95A0-1A7A89E8CDF6}" dt="2025-08-06T11:35:30.553" v="5293" actId="478"/>
          <ac:spMkLst>
            <pc:docMk/>
            <pc:sldMk cId="2695586417" sldId="645"/>
            <ac:spMk id="29" creationId="{A2E21AEB-2644-0AEE-4AEA-84A54DF9A8A3}"/>
          </ac:spMkLst>
        </pc:spChg>
        <pc:spChg chg="del">
          <ac:chgData name="Karie Badgley" userId="b4f8e8f0-768a-4c4d-8c92-05cce6de7a1b" providerId="ADAL" clId="{5985CE4A-FBA8-4CF4-95A0-1A7A89E8CDF6}" dt="2025-08-06T11:35:26.521" v="5292" actId="478"/>
          <ac:spMkLst>
            <pc:docMk/>
            <pc:sldMk cId="2695586417" sldId="645"/>
            <ac:spMk id="30" creationId="{138BE584-8EE8-AA83-0B2F-E4E43A224644}"/>
          </ac:spMkLst>
        </pc:spChg>
        <pc:grpChg chg="del">
          <ac:chgData name="Karie Badgley" userId="b4f8e8f0-768a-4c4d-8c92-05cce6de7a1b" providerId="ADAL" clId="{5985CE4A-FBA8-4CF4-95A0-1A7A89E8CDF6}" dt="2025-08-06T11:35:23.113" v="5291" actId="478"/>
          <ac:grpSpMkLst>
            <pc:docMk/>
            <pc:sldMk cId="2695586417" sldId="645"/>
            <ac:grpSpMk id="27" creationId="{CA4CBB8F-A233-D046-BDE9-261834C948AF}"/>
          </ac:grpSpMkLst>
        </pc:grpChg>
        <pc:picChg chg="add mod">
          <ac:chgData name="Karie Badgley" userId="b4f8e8f0-768a-4c4d-8c92-05cce6de7a1b" providerId="ADAL" clId="{5985CE4A-FBA8-4CF4-95A0-1A7A89E8CDF6}" dt="2025-08-06T12:06:56.158" v="5652" actId="1076"/>
          <ac:picMkLst>
            <pc:docMk/>
            <pc:sldMk cId="2695586417" sldId="645"/>
            <ac:picMk id="3" creationId="{31C36EBB-C417-2F13-DE78-E0AC3E8024C0}"/>
          </ac:picMkLst>
        </pc:picChg>
        <pc:picChg chg="add mod">
          <ac:chgData name="Karie Badgley" userId="b4f8e8f0-768a-4c4d-8c92-05cce6de7a1b" providerId="ADAL" clId="{5985CE4A-FBA8-4CF4-95A0-1A7A89E8CDF6}" dt="2025-08-06T12:07:03.521" v="5653" actId="1076"/>
          <ac:picMkLst>
            <pc:docMk/>
            <pc:sldMk cId="2695586417" sldId="645"/>
            <ac:picMk id="4" creationId="{C1FAEF58-B3C7-85C2-7354-8B032D9BB4EC}"/>
          </ac:picMkLst>
        </pc:picChg>
        <pc:picChg chg="del">
          <ac:chgData name="Karie Badgley" userId="b4f8e8f0-768a-4c4d-8c92-05cce6de7a1b" providerId="ADAL" clId="{5985CE4A-FBA8-4CF4-95A0-1A7A89E8CDF6}" dt="2025-08-06T11:35:20.571" v="5290" actId="478"/>
          <ac:picMkLst>
            <pc:docMk/>
            <pc:sldMk cId="2695586417" sldId="645"/>
            <ac:picMk id="28" creationId="{EF169DC4-604F-C48C-B2B6-14009074039F}"/>
          </ac:picMkLst>
        </pc:picChg>
        <pc:cxnChg chg="mod">
          <ac:chgData name="Karie Badgley" userId="b4f8e8f0-768a-4c4d-8c92-05cce6de7a1b" providerId="ADAL" clId="{5985CE4A-FBA8-4CF4-95A0-1A7A89E8CDF6}" dt="2025-08-06T11:35:23.113" v="5291" actId="478"/>
          <ac:cxnSpMkLst>
            <pc:docMk/>
            <pc:sldMk cId="2695586417" sldId="645"/>
            <ac:cxnSpMk id="23" creationId="{A1130FDA-843E-72FB-478E-BAF90555A88B}"/>
          </ac:cxnSpMkLst>
        </pc:cxnChg>
      </pc:sldChg>
      <pc:sldChg chg="addSp modSp new mod ord modAnim">
        <pc:chgData name="Karie Badgley" userId="b4f8e8f0-768a-4c4d-8c92-05cce6de7a1b" providerId="ADAL" clId="{5985CE4A-FBA8-4CF4-95A0-1A7A89E8CDF6}" dt="2025-08-06T17:10:49.140" v="8721"/>
        <pc:sldMkLst>
          <pc:docMk/>
          <pc:sldMk cId="1706265351" sldId="646"/>
        </pc:sldMkLst>
        <pc:spChg chg="mod">
          <ac:chgData name="Karie Badgley" userId="b4f8e8f0-768a-4c4d-8c92-05cce6de7a1b" providerId="ADAL" clId="{5985CE4A-FBA8-4CF4-95A0-1A7A89E8CDF6}" dt="2025-08-06T16:18:57.152" v="7791" actId="20577"/>
          <ac:spMkLst>
            <pc:docMk/>
            <pc:sldMk cId="1706265351" sldId="646"/>
            <ac:spMk id="2" creationId="{4CA6914D-80DA-178C-D92A-4B3F4D2C1F8A}"/>
          </ac:spMkLst>
        </pc:spChg>
        <pc:spChg chg="mod">
          <ac:chgData name="Karie Badgley" userId="b4f8e8f0-768a-4c4d-8c92-05cce6de7a1b" providerId="ADAL" clId="{5985CE4A-FBA8-4CF4-95A0-1A7A89E8CDF6}" dt="2025-08-06T16:22:48.341" v="7803" actId="13926"/>
          <ac:spMkLst>
            <pc:docMk/>
            <pc:sldMk cId="1706265351" sldId="646"/>
            <ac:spMk id="3" creationId="{EF9415E6-34C3-7BC0-7EDF-F5E63D2A50BF}"/>
          </ac:spMkLst>
        </pc:spChg>
        <pc:picChg chg="add mod">
          <ac:chgData name="Karie Badgley" userId="b4f8e8f0-768a-4c4d-8c92-05cce6de7a1b" providerId="ADAL" clId="{5985CE4A-FBA8-4CF4-95A0-1A7A89E8CDF6}" dt="2025-08-06T16:19:17.821" v="7792" actId="14100"/>
          <ac:picMkLst>
            <pc:docMk/>
            <pc:sldMk cId="1706265351" sldId="646"/>
            <ac:picMk id="7" creationId="{68C1E252-729E-4DCB-75DC-7C55C9CA3AEE}"/>
          </ac:picMkLst>
        </pc:picChg>
        <pc:picChg chg="add mod">
          <ac:chgData name="Karie Badgley" userId="b4f8e8f0-768a-4c4d-8c92-05cce6de7a1b" providerId="ADAL" clId="{5985CE4A-FBA8-4CF4-95A0-1A7A89E8CDF6}" dt="2025-08-06T16:17:18.905" v="7661" actId="1076"/>
          <ac:picMkLst>
            <pc:docMk/>
            <pc:sldMk cId="1706265351" sldId="646"/>
            <ac:picMk id="8" creationId="{E3057F87-EC67-3716-2450-E5D09F96D1FD}"/>
          </ac:picMkLst>
        </pc:picChg>
        <pc:picChg chg="add mod">
          <ac:chgData name="Karie Badgley" userId="b4f8e8f0-768a-4c4d-8c92-05cce6de7a1b" providerId="ADAL" clId="{5985CE4A-FBA8-4CF4-95A0-1A7A89E8CDF6}" dt="2025-08-06T16:21:57.281" v="7793"/>
          <ac:picMkLst>
            <pc:docMk/>
            <pc:sldMk cId="1706265351" sldId="646"/>
            <ac:picMk id="9" creationId="{E1F31A5A-3BB1-64F1-78F9-72E7D4A81785}"/>
          </ac:picMkLst>
        </pc:picChg>
        <pc:picChg chg="add mod modCrop">
          <ac:chgData name="Karie Badgley" userId="b4f8e8f0-768a-4c4d-8c92-05cce6de7a1b" providerId="ADAL" clId="{5985CE4A-FBA8-4CF4-95A0-1A7A89E8CDF6}" dt="2025-08-06T16:22:15.467" v="7797" actId="1076"/>
          <ac:picMkLst>
            <pc:docMk/>
            <pc:sldMk cId="1706265351" sldId="646"/>
            <ac:picMk id="10" creationId="{6AC33BEF-C308-14BC-A790-BD4D6066BD0A}"/>
          </ac:picMkLst>
        </pc:picChg>
        <pc:picChg chg="add mod">
          <ac:chgData name="Karie Badgley" userId="b4f8e8f0-768a-4c4d-8c92-05cce6de7a1b" providerId="ADAL" clId="{5985CE4A-FBA8-4CF4-95A0-1A7A89E8CDF6}" dt="2025-08-06T16:27:22.054" v="7965" actId="1076"/>
          <ac:picMkLst>
            <pc:docMk/>
            <pc:sldMk cId="1706265351" sldId="646"/>
            <ac:picMk id="16" creationId="{E8AD104B-1085-5570-9F86-E6C49FCBE3AC}"/>
          </ac:picMkLst>
        </pc:picChg>
        <pc:cxnChg chg="add mod">
          <ac:chgData name="Karie Badgley" userId="b4f8e8f0-768a-4c4d-8c92-05cce6de7a1b" providerId="ADAL" clId="{5985CE4A-FBA8-4CF4-95A0-1A7A89E8CDF6}" dt="2025-08-06T16:22:29.992" v="7799" actId="14100"/>
          <ac:cxnSpMkLst>
            <pc:docMk/>
            <pc:sldMk cId="1706265351" sldId="646"/>
            <ac:cxnSpMk id="12" creationId="{2A064899-CF20-9528-2ED9-673D28BE24B5}"/>
          </ac:cxnSpMkLst>
        </pc:cxnChg>
        <pc:cxnChg chg="add mod">
          <ac:chgData name="Karie Badgley" userId="b4f8e8f0-768a-4c4d-8c92-05cce6de7a1b" providerId="ADAL" clId="{5985CE4A-FBA8-4CF4-95A0-1A7A89E8CDF6}" dt="2025-08-06T16:22:38.219" v="7802" actId="14100"/>
          <ac:cxnSpMkLst>
            <pc:docMk/>
            <pc:sldMk cId="1706265351" sldId="646"/>
            <ac:cxnSpMk id="14" creationId="{C717F323-2C4D-AA4D-FAB5-C8EFA2A1D971}"/>
          </ac:cxnSpMkLst>
        </pc:cxnChg>
      </pc:sldChg>
      <pc:sldChg chg="addSp modSp new mod">
        <pc:chgData name="Karie Badgley" userId="b4f8e8f0-768a-4c4d-8c92-05cce6de7a1b" providerId="ADAL" clId="{5985CE4A-FBA8-4CF4-95A0-1A7A89E8CDF6}" dt="2025-08-06T16:32:30.543" v="8025" actId="1076"/>
        <pc:sldMkLst>
          <pc:docMk/>
          <pc:sldMk cId="3092393436" sldId="647"/>
        </pc:sldMkLst>
        <pc:spChg chg="mod">
          <ac:chgData name="Karie Badgley" userId="b4f8e8f0-768a-4c4d-8c92-05cce6de7a1b" providerId="ADAL" clId="{5985CE4A-FBA8-4CF4-95A0-1A7A89E8CDF6}" dt="2025-08-06T16:32:20.519" v="8024" actId="20577"/>
          <ac:spMkLst>
            <pc:docMk/>
            <pc:sldMk cId="3092393436" sldId="647"/>
            <ac:spMk id="2" creationId="{FD48BAA9-D0BD-5DD2-4B4B-464C884C7A25}"/>
          </ac:spMkLst>
        </pc:spChg>
        <pc:spChg chg="mod">
          <ac:chgData name="Karie Badgley" userId="b4f8e8f0-768a-4c4d-8c92-05cce6de7a1b" providerId="ADAL" clId="{5985CE4A-FBA8-4CF4-95A0-1A7A89E8CDF6}" dt="2025-08-06T15:37:07.327" v="7100" actId="20577"/>
          <ac:spMkLst>
            <pc:docMk/>
            <pc:sldMk cId="3092393436" sldId="647"/>
            <ac:spMk id="3" creationId="{477D5990-6DF7-EEBA-06CE-2CE10B06BA71}"/>
          </ac:spMkLst>
        </pc:spChg>
        <pc:picChg chg="add mod">
          <ac:chgData name="Karie Badgley" userId="b4f8e8f0-768a-4c4d-8c92-05cce6de7a1b" providerId="ADAL" clId="{5985CE4A-FBA8-4CF4-95A0-1A7A89E8CDF6}" dt="2025-08-06T16:32:30.543" v="8025" actId="1076"/>
          <ac:picMkLst>
            <pc:docMk/>
            <pc:sldMk cId="3092393436" sldId="647"/>
            <ac:picMk id="8" creationId="{FFA76BDE-8FFB-B312-38DA-0B6EA57F8175}"/>
          </ac:picMkLst>
        </pc:picChg>
        <pc:picChg chg="add mod">
          <ac:chgData name="Karie Badgley" userId="b4f8e8f0-768a-4c4d-8c92-05cce6de7a1b" providerId="ADAL" clId="{5985CE4A-FBA8-4CF4-95A0-1A7A89E8CDF6}" dt="2025-08-06T16:32:30.543" v="8025" actId="1076"/>
          <ac:picMkLst>
            <pc:docMk/>
            <pc:sldMk cId="3092393436" sldId="647"/>
            <ac:picMk id="10" creationId="{A7D92A33-B353-EE53-2FB8-1CC49D437002}"/>
          </ac:picMkLst>
        </pc:picChg>
      </pc:sldChg>
      <pc:sldChg chg="delSp modSp new mod">
        <pc:chgData name="Karie Badgley" userId="b4f8e8f0-768a-4c4d-8c92-05cce6de7a1b" providerId="ADAL" clId="{5985CE4A-FBA8-4CF4-95A0-1A7A89E8CDF6}" dt="2025-08-06T16:52:41.160" v="8530" actId="14100"/>
        <pc:sldMkLst>
          <pc:docMk/>
          <pc:sldMk cId="1031848946" sldId="648"/>
        </pc:sldMkLst>
        <pc:spChg chg="mod">
          <ac:chgData name="Karie Badgley" userId="b4f8e8f0-768a-4c4d-8c92-05cce6de7a1b" providerId="ADAL" clId="{5985CE4A-FBA8-4CF4-95A0-1A7A89E8CDF6}" dt="2025-08-06T16:09:24.135" v="7534" actId="20577"/>
          <ac:spMkLst>
            <pc:docMk/>
            <pc:sldMk cId="1031848946" sldId="648"/>
            <ac:spMk id="2" creationId="{38268821-36FF-F2DE-39F3-648BC61DCA91}"/>
          </ac:spMkLst>
        </pc:spChg>
        <pc:spChg chg="mod">
          <ac:chgData name="Karie Badgley" userId="b4f8e8f0-768a-4c4d-8c92-05cce6de7a1b" providerId="ADAL" clId="{5985CE4A-FBA8-4CF4-95A0-1A7A89E8CDF6}" dt="2025-08-06T16:51:08.744" v="8405" actId="20577"/>
          <ac:spMkLst>
            <pc:docMk/>
            <pc:sldMk cId="1031848946" sldId="648"/>
            <ac:spMk id="4" creationId="{63725FED-3ACA-B4EE-0F8E-CB156B23307A}"/>
          </ac:spMkLst>
        </pc:spChg>
        <pc:spChg chg="mod">
          <ac:chgData name="Karie Badgley" userId="b4f8e8f0-768a-4c4d-8c92-05cce6de7a1b" providerId="ADAL" clId="{5985CE4A-FBA8-4CF4-95A0-1A7A89E8CDF6}" dt="2025-08-06T16:51:21.656" v="8424" actId="20577"/>
          <ac:spMkLst>
            <pc:docMk/>
            <pc:sldMk cId="1031848946" sldId="648"/>
            <ac:spMk id="6" creationId="{5D7BBA6F-115E-D317-8702-235CF6F06967}"/>
          </ac:spMkLst>
        </pc:spChg>
        <pc:spChg chg="mod">
          <ac:chgData name="Karie Badgley" userId="b4f8e8f0-768a-4c4d-8c92-05cce6de7a1b" providerId="ADAL" clId="{5985CE4A-FBA8-4CF4-95A0-1A7A89E8CDF6}" dt="2025-08-06T16:52:41.160" v="8530" actId="14100"/>
          <ac:spMkLst>
            <pc:docMk/>
            <pc:sldMk cId="1031848946" sldId="648"/>
            <ac:spMk id="8" creationId="{B2B09431-BC5E-ABAE-7774-B87F2D675BA4}"/>
          </ac:spMkLst>
        </pc:spChg>
        <pc:spChg chg="del">
          <ac:chgData name="Karie Badgley" userId="b4f8e8f0-768a-4c4d-8c92-05cce6de7a1b" providerId="ADAL" clId="{5985CE4A-FBA8-4CF4-95A0-1A7A89E8CDF6}" dt="2025-08-06T16:09:36.869" v="7550" actId="478"/>
          <ac:spMkLst>
            <pc:docMk/>
            <pc:sldMk cId="1031848946" sldId="648"/>
            <ac:spMk id="9" creationId="{C4297549-7D29-66F6-54F2-4D2EE89A274C}"/>
          </ac:spMkLst>
        </pc:spChg>
        <pc:spChg chg="del">
          <ac:chgData name="Karie Badgley" userId="b4f8e8f0-768a-4c4d-8c92-05cce6de7a1b" providerId="ADAL" clId="{5985CE4A-FBA8-4CF4-95A0-1A7A89E8CDF6}" dt="2025-08-06T16:09:38.318" v="7551" actId="478"/>
          <ac:spMkLst>
            <pc:docMk/>
            <pc:sldMk cId="1031848946" sldId="648"/>
            <ac:spMk id="10" creationId="{881B104A-446E-85BE-9655-EF17BDE7BDE0}"/>
          </ac:spMkLst>
        </pc:spChg>
        <pc:spChg chg="del">
          <ac:chgData name="Karie Badgley" userId="b4f8e8f0-768a-4c4d-8c92-05cce6de7a1b" providerId="ADAL" clId="{5985CE4A-FBA8-4CF4-95A0-1A7A89E8CDF6}" dt="2025-08-06T16:09:16.273" v="7527" actId="478"/>
          <ac:spMkLst>
            <pc:docMk/>
            <pc:sldMk cId="1031848946" sldId="648"/>
            <ac:spMk id="11" creationId="{6E5B952B-1815-6327-C5FA-3B975E2A736A}"/>
          </ac:spMkLst>
        </pc:spChg>
      </pc:sldChg>
      <pc:sldChg chg="addSp new mod">
        <pc:chgData name="Karie Badgley" userId="b4f8e8f0-768a-4c4d-8c92-05cce6de7a1b" providerId="ADAL" clId="{5985CE4A-FBA8-4CF4-95A0-1A7A89E8CDF6}" dt="2025-08-06T16:29:40.824" v="7969" actId="22"/>
        <pc:sldMkLst>
          <pc:docMk/>
          <pc:sldMk cId="2309304593" sldId="649"/>
        </pc:sldMkLst>
        <pc:picChg chg="add">
          <ac:chgData name="Karie Badgley" userId="b4f8e8f0-768a-4c4d-8c92-05cce6de7a1b" providerId="ADAL" clId="{5985CE4A-FBA8-4CF4-95A0-1A7A89E8CDF6}" dt="2025-08-06T16:29:40.824" v="7969" actId="22"/>
          <ac:picMkLst>
            <pc:docMk/>
            <pc:sldMk cId="2309304593" sldId="649"/>
            <ac:picMk id="8" creationId="{76629A87-BE82-8F83-C2B8-38EE8534C5AB}"/>
          </ac:picMkLst>
        </pc:picChg>
      </pc:sldChg>
      <pc:sldChg chg="new del">
        <pc:chgData name="Karie Badgley" userId="b4f8e8f0-768a-4c4d-8c92-05cce6de7a1b" providerId="ADAL" clId="{5985CE4A-FBA8-4CF4-95A0-1A7A89E8CDF6}" dt="2025-08-06T16:11:56.621" v="7613" actId="47"/>
        <pc:sldMkLst>
          <pc:docMk/>
          <pc:sldMk cId="4239782958" sldId="649"/>
        </pc:sldMkLst>
      </pc:sldChg>
      <pc:sldChg chg="addSp modSp new mod">
        <pc:chgData name="Karie Badgley" userId="b4f8e8f0-768a-4c4d-8c92-05cce6de7a1b" providerId="ADAL" clId="{5985CE4A-FBA8-4CF4-95A0-1A7A89E8CDF6}" dt="2025-08-06T17:15:33.597" v="8726" actId="1076"/>
        <pc:sldMkLst>
          <pc:docMk/>
          <pc:sldMk cId="2368997374" sldId="650"/>
        </pc:sldMkLst>
        <pc:picChg chg="add mod">
          <ac:chgData name="Karie Badgley" userId="b4f8e8f0-768a-4c4d-8c92-05cce6de7a1b" providerId="ADAL" clId="{5985CE4A-FBA8-4CF4-95A0-1A7A89E8CDF6}" dt="2025-08-06T17:15:33.597" v="8726" actId="1076"/>
          <ac:picMkLst>
            <pc:docMk/>
            <pc:sldMk cId="2368997374" sldId="650"/>
            <ac:picMk id="8" creationId="{7EB52480-8702-401B-44FD-B728A1982D65}"/>
          </ac:picMkLst>
        </pc:picChg>
      </pc:sldChg>
      <pc:sldMasterChg chg="modSldLayout">
        <pc:chgData name="Karie Badgley" userId="b4f8e8f0-768a-4c4d-8c92-05cce6de7a1b" providerId="ADAL" clId="{5985CE4A-FBA8-4CF4-95A0-1A7A89E8CDF6}" dt="2025-08-01T23:56:56.243" v="552" actId="20577"/>
        <pc:sldMasterMkLst>
          <pc:docMk/>
          <pc:sldMasterMk cId="711206077" sldId="2147483730"/>
        </pc:sldMasterMkLst>
        <pc:sldLayoutChg chg="delSp modSp mod">
          <pc:chgData name="Karie Badgley" userId="b4f8e8f0-768a-4c4d-8c92-05cce6de7a1b" providerId="ADAL" clId="{5985CE4A-FBA8-4CF4-95A0-1A7A89E8CDF6}" dt="2025-08-01T23:56:56.243" v="552" actId="20577"/>
          <pc:sldLayoutMkLst>
            <pc:docMk/>
            <pc:sldMasterMk cId="711206077" sldId="2147483730"/>
            <pc:sldLayoutMk cId="3601555352" sldId="2147483791"/>
          </pc:sldLayoutMkLst>
          <pc:spChg chg="del">
            <ac:chgData name="Karie Badgley" userId="b4f8e8f0-768a-4c4d-8c92-05cce6de7a1b" providerId="ADAL" clId="{5985CE4A-FBA8-4CF4-95A0-1A7A89E8CDF6}" dt="2025-08-01T23:56:50.733" v="550" actId="478"/>
            <ac:spMkLst>
              <pc:docMk/>
              <pc:sldMasterMk cId="711206077" sldId="2147483730"/>
              <pc:sldLayoutMk cId="3601555352" sldId="2147483791"/>
              <ac:spMk id="8" creationId="{73E187AF-3341-8854-383A-CA20D59A0AFD}"/>
            </ac:spMkLst>
          </pc:spChg>
          <pc:spChg chg="mod">
            <ac:chgData name="Karie Badgley" userId="b4f8e8f0-768a-4c4d-8c92-05cce6de7a1b" providerId="ADAL" clId="{5985CE4A-FBA8-4CF4-95A0-1A7A89E8CDF6}" dt="2025-08-01T23:56:56.243" v="552" actId="20577"/>
            <ac:spMkLst>
              <pc:docMk/>
              <pc:sldMasterMk cId="711206077" sldId="2147483730"/>
              <pc:sldLayoutMk cId="3601555352" sldId="2147483791"/>
              <ac:spMk id="10" creationId="{B5C63DE5-8138-0D72-CE3E-25C89680DD0A}"/>
            </ac:spMkLst>
          </pc:spChg>
        </pc:sldLayoutChg>
      </pc:sldMasterChg>
      <pc:sldMasterChg chg="modSp mod delSldLayout modSldLayout sldLayoutOrd">
        <pc:chgData name="Karie Badgley" userId="b4f8e8f0-768a-4c4d-8c92-05cce6de7a1b" providerId="ADAL" clId="{5985CE4A-FBA8-4CF4-95A0-1A7A89E8CDF6}" dt="2025-08-06T05:31:42.859" v="3947" actId="47"/>
        <pc:sldMasterMkLst>
          <pc:docMk/>
          <pc:sldMasterMk cId="500158858" sldId="2147483976"/>
        </pc:sldMasterMkLst>
        <pc:spChg chg="mod">
          <ac:chgData name="Karie Badgley" userId="b4f8e8f0-768a-4c4d-8c92-05cce6de7a1b" providerId="ADAL" clId="{5985CE4A-FBA8-4CF4-95A0-1A7A89E8CDF6}" dt="2025-08-01T23:43:22.653" v="441" actId="20577"/>
          <ac:spMkLst>
            <pc:docMk/>
            <pc:sldMasterMk cId="500158858" sldId="2147483976"/>
            <ac:spMk id="12" creationId="{7D89A822-DC7D-79CA-3EF6-AF26B05C52B0}"/>
          </ac:spMkLst>
        </pc:spChg>
        <pc:sldLayoutChg chg="modSp mod">
          <pc:chgData name="Karie Badgley" userId="b4f8e8f0-768a-4c4d-8c92-05cce6de7a1b" providerId="ADAL" clId="{5985CE4A-FBA8-4CF4-95A0-1A7A89E8CDF6}" dt="2025-08-06T03:02:30.906" v="1955" actId="404"/>
          <pc:sldLayoutMkLst>
            <pc:docMk/>
            <pc:sldMasterMk cId="500158858" sldId="2147483976"/>
            <pc:sldLayoutMk cId="4270454961" sldId="2147483979"/>
          </pc:sldLayoutMkLst>
          <pc:spChg chg="mod">
            <ac:chgData name="Karie Badgley" userId="b4f8e8f0-768a-4c4d-8c92-05cce6de7a1b" providerId="ADAL" clId="{5985CE4A-FBA8-4CF4-95A0-1A7A89E8CDF6}" dt="2025-08-05T23:42:21.248" v="1483" actId="207"/>
            <ac:spMkLst>
              <pc:docMk/>
              <pc:sldMasterMk cId="500158858" sldId="2147483976"/>
              <pc:sldLayoutMk cId="4270454961" sldId="2147483979"/>
              <ac:spMk id="10" creationId="{0A1F3CE8-9651-FEC3-BFB0-E0F6D74A4D2F}"/>
            </ac:spMkLst>
          </pc:spChg>
          <pc:spChg chg="mod">
            <ac:chgData name="Karie Badgley" userId="b4f8e8f0-768a-4c4d-8c92-05cce6de7a1b" providerId="ADAL" clId="{5985CE4A-FBA8-4CF4-95A0-1A7A89E8CDF6}" dt="2025-08-06T03:02:30.906" v="1955" actId="404"/>
            <ac:spMkLst>
              <pc:docMk/>
              <pc:sldMasterMk cId="500158858" sldId="2147483976"/>
              <pc:sldLayoutMk cId="4270454961" sldId="2147483979"/>
              <ac:spMk id="11" creationId="{BFD6FBCE-D66A-AFBF-8265-C096B00333D0}"/>
            </ac:spMkLst>
          </pc:spChg>
          <pc:picChg chg="mod">
            <ac:chgData name="Karie Badgley" userId="b4f8e8f0-768a-4c4d-8c92-05cce6de7a1b" providerId="ADAL" clId="{5985CE4A-FBA8-4CF4-95A0-1A7A89E8CDF6}" dt="2025-07-31T15:05:49.256" v="90" actId="1037"/>
            <ac:picMkLst>
              <pc:docMk/>
              <pc:sldMasterMk cId="500158858" sldId="2147483976"/>
              <pc:sldLayoutMk cId="4270454961" sldId="2147483979"/>
              <ac:picMk id="16" creationId="{F528FF9F-A7C8-348A-D84B-6A3C28FC9669}"/>
            </ac:picMkLst>
          </pc:picChg>
        </pc:sldLayoutChg>
        <pc:sldLayoutChg chg="delSp mod ord">
          <pc:chgData name="Karie Badgley" userId="b4f8e8f0-768a-4c4d-8c92-05cce6de7a1b" providerId="ADAL" clId="{5985CE4A-FBA8-4CF4-95A0-1A7A89E8CDF6}" dt="2025-08-01T23:45:08.024" v="443" actId="478"/>
          <pc:sldLayoutMkLst>
            <pc:docMk/>
            <pc:sldMasterMk cId="500158858" sldId="2147483976"/>
            <pc:sldLayoutMk cId="1663493240" sldId="2147484008"/>
          </pc:sldLayoutMkLst>
          <pc:spChg chg="del">
            <ac:chgData name="Karie Badgley" userId="b4f8e8f0-768a-4c4d-8c92-05cce6de7a1b" providerId="ADAL" clId="{5985CE4A-FBA8-4CF4-95A0-1A7A89E8CDF6}" dt="2025-08-01T23:45:08.024" v="443" actId="478"/>
            <ac:spMkLst>
              <pc:docMk/>
              <pc:sldMasterMk cId="500158858" sldId="2147483976"/>
              <pc:sldLayoutMk cId="1663493240" sldId="2147484008"/>
              <ac:spMk id="5" creationId="{CE809BEC-FF0E-7C47-ACC3-F2E5E0425E29}"/>
            </ac:spMkLst>
          </pc:spChg>
        </pc:sldLayoutChg>
        <pc:sldLayoutChg chg="del">
          <pc:chgData name="Karie Badgley" userId="b4f8e8f0-768a-4c4d-8c92-05cce6de7a1b" providerId="ADAL" clId="{5985CE4A-FBA8-4CF4-95A0-1A7A89E8CDF6}" dt="2025-08-06T05:31:42.859" v="3947" actId="47"/>
          <pc:sldLayoutMkLst>
            <pc:docMk/>
            <pc:sldMasterMk cId="500158858" sldId="2147483976"/>
            <pc:sldLayoutMk cId="1448992303" sldId="2147484012"/>
          </pc:sldLayoutMkLst>
        </pc:sldLayoutChg>
      </pc:sldMasterChg>
      <pc:sldMasterChg chg="delSldLayout modSldLayout">
        <pc:chgData name="Karie Badgley" userId="b4f8e8f0-768a-4c4d-8c92-05cce6de7a1b" providerId="ADAL" clId="{5985CE4A-FBA8-4CF4-95A0-1A7A89E8CDF6}" dt="2025-08-06T16:10:17.736" v="7558" actId="1076"/>
        <pc:sldMasterMkLst>
          <pc:docMk/>
          <pc:sldMasterMk cId="2885414901" sldId="2147484000"/>
        </pc:sldMasterMkLst>
        <pc:sldLayoutChg chg="delSp modSp mod">
          <pc:chgData name="Karie Badgley" userId="b4f8e8f0-768a-4c4d-8c92-05cce6de7a1b" providerId="ADAL" clId="{5985CE4A-FBA8-4CF4-95A0-1A7A89E8CDF6}" dt="2025-08-06T16:10:17.736" v="7558" actId="1076"/>
          <pc:sldLayoutMkLst>
            <pc:docMk/>
            <pc:sldMasterMk cId="2885414901" sldId="2147484000"/>
            <pc:sldLayoutMk cId="2170151490" sldId="2147484004"/>
          </pc:sldLayoutMkLst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2" creationId="{7D25E6A6-20DF-4816-1517-8509EB288B9D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3" creationId="{14A01821-D46E-3D52-4CAD-F7DBDCABE774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4" creationId="{FD54C57D-8418-C7FC-C13C-73DFB5188821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5" creationId="{A7ED865A-D8C1-84B1-ED7B-E4FD0EB52755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6" creationId="{9ED5B529-78BB-F29E-18B0-971B1535E859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7" creationId="{C04014A3-4C06-C81A-AC8E-980793F74342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8" creationId="{4B74B708-A762-7133-2651-04F12E11F8A9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59" creationId="{435E90AA-1C85-A9E4-87BC-C1AF24C3621F}"/>
            </ac:spMkLst>
          </pc:spChg>
          <pc:spChg chg="del">
            <ac:chgData name="Karie Badgley" userId="b4f8e8f0-768a-4c4d-8c92-05cce6de7a1b" providerId="ADAL" clId="{5985CE4A-FBA8-4CF4-95A0-1A7A89E8CDF6}" dt="2025-08-06T16:09:46.195" v="7552" actId="478"/>
            <ac:spMkLst>
              <pc:docMk/>
              <pc:sldMasterMk cId="2885414901" sldId="2147484000"/>
              <pc:sldLayoutMk cId="2170151490" sldId="2147484004"/>
              <ac:spMk id="60" creationId="{492F2493-8216-CD88-FA44-CC9A10608AF7}"/>
            </ac:spMkLst>
          </pc:spChg>
          <pc:spChg chg="del">
            <ac:chgData name="Karie Badgley" userId="b4f8e8f0-768a-4c4d-8c92-05cce6de7a1b" providerId="ADAL" clId="{5985CE4A-FBA8-4CF4-95A0-1A7A89E8CDF6}" dt="2025-08-06T16:09:49.099" v="7554" actId="478"/>
            <ac:spMkLst>
              <pc:docMk/>
              <pc:sldMasterMk cId="2885414901" sldId="2147484000"/>
              <pc:sldLayoutMk cId="2170151490" sldId="2147484004"/>
              <ac:spMk id="61" creationId="{94974B5A-8E34-7804-BAF6-077E87EED7BA}"/>
            </ac:spMkLst>
          </pc:spChg>
          <pc:spChg chg="mod">
            <ac:chgData name="Karie Badgley" userId="b4f8e8f0-768a-4c4d-8c92-05cce6de7a1b" providerId="ADAL" clId="{5985CE4A-FBA8-4CF4-95A0-1A7A89E8CDF6}" dt="2025-08-06T16:10:17.736" v="7558" actId="1076"/>
            <ac:spMkLst>
              <pc:docMk/>
              <pc:sldMasterMk cId="2885414901" sldId="2147484000"/>
              <pc:sldLayoutMk cId="2170151490" sldId="2147484004"/>
              <ac:spMk id="62" creationId="{92AD98F0-4E6C-4977-7D6D-0539C61129D5}"/>
            </ac:spMkLst>
          </pc:spChg>
          <pc:spChg chg="del">
            <ac:chgData name="Karie Badgley" userId="b4f8e8f0-768a-4c4d-8c92-05cce6de7a1b" providerId="ADAL" clId="{5985CE4A-FBA8-4CF4-95A0-1A7A89E8CDF6}" dt="2025-08-06T16:09:47.380" v="7553" actId="478"/>
            <ac:spMkLst>
              <pc:docMk/>
              <pc:sldMasterMk cId="2885414901" sldId="2147484000"/>
              <pc:sldLayoutMk cId="2170151490" sldId="2147484004"/>
              <ac:spMk id="63" creationId="{EEA28208-467D-4A45-BC0C-0BC9588893EB}"/>
            </ac:spMkLst>
          </pc:spChg>
          <pc:spChg chg="del">
            <ac:chgData name="Karie Badgley" userId="b4f8e8f0-768a-4c4d-8c92-05cce6de7a1b" providerId="ADAL" clId="{5985CE4A-FBA8-4CF4-95A0-1A7A89E8CDF6}" dt="2025-08-06T16:09:53.092" v="7555" actId="478"/>
            <ac:spMkLst>
              <pc:docMk/>
              <pc:sldMasterMk cId="2885414901" sldId="2147484000"/>
              <pc:sldLayoutMk cId="2170151490" sldId="2147484004"/>
              <ac:spMk id="64" creationId="{4FBFB9DE-AE2D-A7B7-4DB4-6859D9D5BC4B}"/>
            </ac:spMkLst>
          </pc:spChg>
        </pc:sldLayoutChg>
        <pc:sldLayoutChg chg="del">
          <pc:chgData name="Karie Badgley" userId="b4f8e8f0-768a-4c4d-8c92-05cce6de7a1b" providerId="ADAL" clId="{5985CE4A-FBA8-4CF4-95A0-1A7A89E8CDF6}" dt="2025-08-06T05:36:21.738" v="4036" actId="47"/>
          <pc:sldLayoutMkLst>
            <pc:docMk/>
            <pc:sldMasterMk cId="2885414901" sldId="2147484000"/>
            <pc:sldLayoutMk cId="258369228" sldId="214748401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rd\Documents\0presentations\Field%20vs%20time\Field%20vs%20Bo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608873803131791E-2"/>
          <c:y val="2.2920570691171871E-2"/>
          <c:w val="0.88468041058861102"/>
          <c:h val="0.86816911560968746"/>
        </c:manualLayout>
      </c:layout>
      <c:scatterChart>
        <c:scatterStyle val="smoothMarker"/>
        <c:varyColors val="0"/>
        <c:ser>
          <c:idx val="3"/>
          <c:order val="9"/>
          <c:tx>
            <c:v>Nb-Ti: LHC 1.9 K</c:v>
          </c:tx>
          <c:spPr>
            <a:ln w="28575" cap="sq">
              <a:prstDash val="solid"/>
              <a:miter lim="800000"/>
            </a:ln>
          </c:spPr>
          <c:marker>
            <c:spPr>
              <a:solidFill>
                <a:schemeClr val="accent4">
                  <a:alpha val="50000"/>
                </a:schemeClr>
              </a:solidFill>
              <a:ln>
                <a:solidFill>
                  <a:schemeClr val="bg1"/>
                </a:solidFill>
              </a:ln>
            </c:spPr>
          </c:marker>
          <c:xVal>
            <c:numLit>
              <c:formatCode>General</c:formatCode>
              <c:ptCount val="5"/>
              <c:pt idx="0">
                <c:v>7</c:v>
              </c:pt>
              <c:pt idx="1">
                <c:v>8</c:v>
              </c:pt>
              <c:pt idx="2">
                <c:v>9</c:v>
              </c:pt>
              <c:pt idx="3">
                <c:v>10</c:v>
              </c:pt>
              <c:pt idx="4">
                <c:v>11</c:v>
              </c:pt>
            </c:numLit>
          </c:xVal>
          <c:yVal>
            <c:numLit>
              <c:formatCode>General</c:formatCode>
              <c:ptCount val="5"/>
              <c:pt idx="0">
                <c:v>1430</c:v>
              </c:pt>
              <c:pt idx="1">
                <c:v>1195.7692307692307</c:v>
              </c:pt>
              <c:pt idx="2">
                <c:v>950.76923076923072</c:v>
              </c:pt>
              <c:pt idx="3">
                <c:v>703.46153846153845</c:v>
              </c:pt>
              <c:pt idx="4">
                <c:v>475.76923076923077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6158-4046-8A41-3CCE54A8E840}"/>
            </c:ext>
          </c:extLst>
        </c:ser>
        <c:ser>
          <c:idx val="1"/>
          <c:order val="10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6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6158-4046-8A41-3CCE54A8E840}"/>
            </c:ext>
          </c:extLst>
        </c:ser>
        <c:ser>
          <c:idx val="12"/>
          <c:order val="11"/>
          <c:tx>
            <c:v>Nb-Ti: High Field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2-6158-4046-8A41-3CCE54A8E840}"/>
            </c:ext>
          </c:extLst>
        </c:ser>
        <c:ser>
          <c:idx val="2"/>
          <c:order val="13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158-4046-8A41-3CCE54A8E84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158-4046-8A41-3CCE54A8E8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158-4046-8A41-3CCE54A8E84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158-4046-8A41-3CCE54A8E840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7-6158-4046-8A41-3CCE54A8E840}"/>
            </c:ext>
          </c:extLst>
        </c:ser>
        <c:ser>
          <c:idx val="13"/>
          <c:order val="14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8-6158-4046-8A41-3CCE54A8E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062528"/>
        <c:axId val="677093376"/>
        <c:extLst>
          <c:ext xmlns:c15="http://schemas.microsoft.com/office/drawing/2012/chart" uri="{02D57815-91ED-43cb-92C2-25804820EDAC}">
            <c15:filteredScatterSeries>
              <c15:ser>
                <c:idx val="9"/>
                <c:order val="0"/>
                <c:tx>
                  <c:v>REBCO: B ∥ Tape plane</c:v>
                </c:tx>
                <c:spPr>
                  <a:ln w="34925" cap="sq">
                    <a:solidFill>
                      <a:srgbClr val="CEB888"/>
                    </a:solidFill>
                    <a:miter lim="800000"/>
                  </a:ln>
                </c:spPr>
                <c:marker>
                  <c:symbol val="diamond"/>
                  <c:size val="9"/>
                  <c:spPr>
                    <a:solidFill>
                      <a:srgbClr val="E3D7BB">
                        <a:alpha val="80000"/>
                      </a:srgbClr>
                    </a:solidFill>
                    <a:ln>
                      <a:solidFill>
                        <a:srgbClr val="CEB888"/>
                      </a:solidFill>
                    </a:ln>
                  </c:spPr>
                </c:marker>
                <c:xVal>
                  <c:numLit>
                    <c:formatCode>General</c:formatCode>
                    <c:ptCount val="4"/>
                    <c:pt idx="0">
                      <c:v>5</c:v>
                    </c:pt>
                    <c:pt idx="1">
                      <c:v>10</c:v>
                    </c:pt>
                    <c:pt idx="2">
                      <c:v>15</c:v>
                    </c:pt>
                    <c:pt idx="3">
                      <c:v>20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4599.7995999999994</c:v>
                    </c:pt>
                    <c:pt idx="1">
                      <c:v>4264.0245999999997</c:v>
                    </c:pt>
                    <c:pt idx="2">
                      <c:v>3416.6751299999996</c:v>
                    </c:pt>
                    <c:pt idx="3">
                      <c:v>3085.9004000000004</c:v>
                    </c:pt>
                  </c:numLit>
                </c:yVal>
                <c:smooth val="1"/>
                <c:extLst>
                  <c:ext xmlns:c16="http://schemas.microsoft.com/office/drawing/2014/chart" uri="{C3380CC4-5D6E-409C-BE32-E72D297353CC}">
                    <c16:uniqueId val="{00000009-6158-4046-8A41-3CCE54A8E840}"/>
                  </c:ext>
                </c:extLst>
              </c15:ser>
            </c15:filteredScatterSeries>
            <c15:filteredScatterSeries>
              <c15:ser>
                <c:idx val="17"/>
                <c:order val="1"/>
                <c:tx>
                  <c:v>REBCO: B ⊥ Tape Plane</c:v>
                </c:tx>
                <c:spPr>
                  <a:ln w="31750" cap="sq">
                    <a:solidFill>
                      <a:srgbClr val="BB9D59">
                        <a:alpha val="70000"/>
                      </a:srgbClr>
                    </a:solidFill>
                    <a:prstDash val="lgDashDot"/>
                    <a:bevel/>
                  </a:ln>
                </c:spPr>
                <c:marker>
                  <c:symbol val="diamond"/>
                  <c:size val="9"/>
                  <c:spPr>
                    <a:solidFill>
                      <a:srgbClr val="BB9D59">
                        <a:alpha val="30000"/>
                      </a:srgbClr>
                    </a:solidFill>
                    <a:ln w="12700" cap="sq">
                      <a:solidFill>
                        <a:srgbClr val="BB9D59"/>
                      </a:solidFill>
                      <a:bevel/>
                    </a:ln>
                  </c:spPr>
                </c:marker>
                <c:xVal>
                  <c:numLit>
                    <c:formatCode>General</c:formatCode>
                    <c:ptCount val="26"/>
                    <c:pt idx="0">
                      <c:v>1</c:v>
                    </c:pt>
                    <c:pt idx="1">
                      <c:v>1.5</c:v>
                    </c:pt>
                    <c:pt idx="2">
                      <c:v>2</c:v>
                    </c:pt>
                    <c:pt idx="3">
                      <c:v>3</c:v>
                    </c:pt>
                    <c:pt idx="4">
                      <c:v>4</c:v>
                    </c:pt>
                    <c:pt idx="5">
                      <c:v>5</c:v>
                    </c:pt>
                    <c:pt idx="6">
                      <c:v>6</c:v>
                    </c:pt>
                    <c:pt idx="7">
                      <c:v>7</c:v>
                    </c:pt>
                    <c:pt idx="8">
                      <c:v>8</c:v>
                    </c:pt>
                    <c:pt idx="9">
                      <c:v>9</c:v>
                    </c:pt>
                    <c:pt idx="10">
                      <c:v>10</c:v>
                    </c:pt>
                    <c:pt idx="11">
                      <c:v>11</c:v>
                    </c:pt>
                    <c:pt idx="12">
                      <c:v>12</c:v>
                    </c:pt>
                    <c:pt idx="13">
                      <c:v>13</c:v>
                    </c:pt>
                    <c:pt idx="14">
                      <c:v>14</c:v>
                    </c:pt>
                    <c:pt idx="15">
                      <c:v>15</c:v>
                    </c:pt>
                    <c:pt idx="16">
                      <c:v>16</c:v>
                    </c:pt>
                    <c:pt idx="17">
                      <c:v>18</c:v>
                    </c:pt>
                    <c:pt idx="18">
                      <c:v>20</c:v>
                    </c:pt>
                    <c:pt idx="19">
                      <c:v>22</c:v>
                    </c:pt>
                    <c:pt idx="20">
                      <c:v>24</c:v>
                    </c:pt>
                    <c:pt idx="21">
                      <c:v>25</c:v>
                    </c:pt>
                    <c:pt idx="22">
                      <c:v>26</c:v>
                    </c:pt>
                    <c:pt idx="23">
                      <c:v>28</c:v>
                    </c:pt>
                    <c:pt idx="24">
                      <c:v>30</c:v>
                    </c:pt>
                    <c:pt idx="25">
                      <c:v>31</c:v>
                    </c:pt>
                  </c:numLit>
                </c:xVal>
                <c:yVal>
                  <c:numLit>
                    <c:formatCode>General</c:formatCode>
                    <c:ptCount val="26"/>
                    <c:pt idx="0">
                      <c:v>3664.9997999999996</c:v>
                    </c:pt>
                    <c:pt idx="1">
                      <c:v>2919.9994999999999</c:v>
                    </c:pt>
                    <c:pt idx="2">
                      <c:v>2379.9995999999996</c:v>
                    </c:pt>
                    <c:pt idx="3">
                      <c:v>1796.1536999999998</c:v>
                    </c:pt>
                    <c:pt idx="4">
                      <c:v>1447.6923999999999</c:v>
                    </c:pt>
                    <c:pt idx="5">
                      <c:v>1188.462</c:v>
                    </c:pt>
                    <c:pt idx="6">
                      <c:v>1034.3652</c:v>
                    </c:pt>
                    <c:pt idx="7">
                      <c:v>956.92299999999989</c:v>
                    </c:pt>
                    <c:pt idx="8">
                      <c:v>851.8300999999999</c:v>
                    </c:pt>
                    <c:pt idx="9">
                      <c:v>780.84489999999994</c:v>
                    </c:pt>
                    <c:pt idx="10">
                      <c:v>719.9994999999999</c:v>
                    </c:pt>
                    <c:pt idx="11">
                      <c:v>679.43589999999995</c:v>
                    </c:pt>
                    <c:pt idx="12">
                      <c:v>626.08699999999999</c:v>
                    </c:pt>
                    <c:pt idx="13">
                      <c:v>593.23879999999997</c:v>
                    </c:pt>
                    <c:pt idx="14">
                      <c:v>563.47829999999999</c:v>
                    </c:pt>
                    <c:pt idx="15">
                      <c:v>535.38430000000005</c:v>
                    </c:pt>
                    <c:pt idx="16">
                      <c:v>516.52149999999995</c:v>
                    </c:pt>
                    <c:pt idx="17">
                      <c:v>469.56469999999996</c:v>
                    </c:pt>
                    <c:pt idx="18">
                      <c:v>433.07659999999998</c:v>
                    </c:pt>
                    <c:pt idx="19">
                      <c:v>406.95599999999996</c:v>
                    </c:pt>
                    <c:pt idx="20">
                      <c:v>391.30410000000001</c:v>
                    </c:pt>
                    <c:pt idx="21">
                      <c:v>367.69260000000003</c:v>
                    </c:pt>
                    <c:pt idx="22">
                      <c:v>360.00029999999998</c:v>
                    </c:pt>
                    <c:pt idx="23">
                      <c:v>344.34730000000002</c:v>
                    </c:pt>
                    <c:pt idx="24">
                      <c:v>328.69540000000001</c:v>
                    </c:pt>
                    <c:pt idx="25">
                      <c:v>322.30769999999995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158-4046-8A41-3CCE54A8E840}"/>
                  </c:ext>
                </c:extLst>
              </c15:ser>
            </c15:filteredScatterSeries>
            <c15:filteredScatterSeries>
              <c15:ser>
                <c:idx val="16"/>
                <c:order val="2"/>
                <c:tx>
                  <c:v>Bi-2212: 50 bar OP</c:v>
                </c:tx>
                <c:spPr>
                  <a:ln w="41275" cap="sq">
                    <a:solidFill>
                      <a:schemeClr val="accent1"/>
                    </a:solidFill>
                    <a:prstDash val="sysDot"/>
                    <a:miter lim="800000"/>
                  </a:ln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</c:spPr>
                <c:marker>
                  <c:symbol val="star"/>
                  <c:size val="8"/>
                  <c:spPr>
                    <a:solidFill>
                      <a:schemeClr val="accent1">
                        <a:alpha val="20000"/>
                      </a:schemeClr>
                    </a:solidFill>
                    <a:ln cap="sq">
                      <a:solidFill>
                        <a:schemeClr val="accent1"/>
                      </a:solidFill>
                      <a:bevel/>
                    </a:ln>
                    <a:effectLst>
                      <a:outerShdw blurRad="254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</c:marker>
                <c:xVal>
                  <c:numLit>
                    <c:formatCode>General</c:formatCode>
                    <c:ptCount val="13"/>
                    <c:pt idx="0">
                      <c:v>2.999984</c:v>
                    </c:pt>
                    <c:pt idx="1">
                      <c:v>3.9939309999999999</c:v>
                    </c:pt>
                    <c:pt idx="2">
                      <c:v>4.9930310000000002</c:v>
                    </c:pt>
                    <c:pt idx="3">
                      <c:v>5.9924910000000002</c:v>
                    </c:pt>
                    <c:pt idx="4">
                      <c:v>6.9931460000000003</c:v>
                    </c:pt>
                    <c:pt idx="5">
                      <c:v>7.9924419999999996</c:v>
                    </c:pt>
                    <c:pt idx="6">
                      <c:v>8.9930479999999999</c:v>
                    </c:pt>
                    <c:pt idx="7">
                      <c:v>9.9930640000000004</c:v>
                    </c:pt>
                    <c:pt idx="8">
                      <c:v>10.992361000000001</c:v>
                    </c:pt>
                    <c:pt idx="9">
                      <c:v>11.9938</c:v>
                    </c:pt>
                    <c:pt idx="10">
                      <c:v>12.993456999999999</c:v>
                    </c:pt>
                    <c:pt idx="11">
                      <c:v>13.99272</c:v>
                    </c:pt>
                    <c:pt idx="12">
                      <c:v>14.993064</c:v>
                    </c:pt>
                  </c:numLit>
                </c:xVal>
                <c:yVal>
                  <c:numLit>
                    <c:formatCode>General</c:formatCode>
                    <c:ptCount val="13"/>
                    <c:pt idx="0">
                      <c:v>2187.8458417432694</c:v>
                    </c:pt>
                    <c:pt idx="1">
                      <c:v>2018.5436681638316</c:v>
                    </c:pt>
                    <c:pt idx="2">
                      <c:v>1897.0960723641247</c:v>
                    </c:pt>
                    <c:pt idx="3">
                      <c:v>1799.3564251411271</c:v>
                    </c:pt>
                    <c:pt idx="4">
                      <c:v>1729.1672695549094</c:v>
                    </c:pt>
                    <c:pt idx="5">
                      <c:v>1666.7736182076394</c:v>
                    </c:pt>
                    <c:pt idx="6">
                      <c:v>1608.1836927050426</c:v>
                    </c:pt>
                    <c:pt idx="7">
                      <c:v>1558.7922887145389</c:v>
                    </c:pt>
                    <c:pt idx="8">
                      <c:v>1516.4065574582585</c:v>
                    </c:pt>
                    <c:pt idx="9">
                      <c:v>1473.2905970615225</c:v>
                    </c:pt>
                    <c:pt idx="10">
                      <c:v>1436.5687264809467</c:v>
                    </c:pt>
                    <c:pt idx="11">
                      <c:v>1398.9095144094304</c:v>
                    </c:pt>
                    <c:pt idx="12">
                      <c:v>1365.3786531333208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158-4046-8A41-3CCE54A8E840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Bi-2223: B ∥ Tape Plane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sysDot"/>
                    <a:bevel/>
                  </a:ln>
                </c:spPr>
                <c:marker>
                  <c:symbol val="square"/>
                  <c:size val="7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alpha val="49000"/>
                          </a:schemeClr>
                        </a:gs>
                      </a:gsLst>
                      <a:lin ang="16200000" scaled="0"/>
                    </a:gradFill>
                    <a:ln cap="sq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bevel/>
                    </a:ln>
                  </c:spPr>
                </c:marker>
                <c:xVal>
                  <c:numLit>
                    <c:formatCode>General</c:formatCode>
                    <c:ptCount val="12"/>
                    <c:pt idx="0">
                      <c:v>14</c:v>
                    </c:pt>
                    <c:pt idx="1">
                      <c:v>16</c:v>
                    </c:pt>
                    <c:pt idx="2">
                      <c:v>17</c:v>
                    </c:pt>
                    <c:pt idx="3">
                      <c:v>18</c:v>
                    </c:pt>
                    <c:pt idx="4">
                      <c:v>19</c:v>
                    </c:pt>
                    <c:pt idx="5">
                      <c:v>20</c:v>
                    </c:pt>
                    <c:pt idx="6">
                      <c:v>21</c:v>
                    </c:pt>
                    <c:pt idx="7">
                      <c:v>22</c:v>
                    </c:pt>
                    <c:pt idx="8">
                      <c:v>24</c:v>
                    </c:pt>
                    <c:pt idx="9">
                      <c:v>26</c:v>
                    </c:pt>
                    <c:pt idx="10">
                      <c:v>28</c:v>
                    </c:pt>
                    <c:pt idx="11">
                      <c:v>31.2</c:v>
                    </c:pt>
                  </c:numLit>
                </c:xVal>
                <c:yVal>
                  <c:numLit>
                    <c:formatCode>General</c:formatCode>
                    <c:ptCount val="12"/>
                    <c:pt idx="0">
                      <c:v>550.23249629629606</c:v>
                    </c:pt>
                    <c:pt idx="1">
                      <c:v>527.902975308642</c:v>
                    </c:pt>
                    <c:pt idx="2">
                      <c:v>518.60347160493802</c:v>
                    </c:pt>
                    <c:pt idx="3">
                      <c:v>513.36801481481507</c:v>
                    </c:pt>
                    <c:pt idx="4">
                      <c:v>505.93067160493803</c:v>
                    </c:pt>
                    <c:pt idx="5">
                      <c:v>501.38725432098801</c:v>
                    </c:pt>
                    <c:pt idx="6">
                      <c:v>494.57793004115206</c:v>
                    </c:pt>
                    <c:pt idx="7">
                      <c:v>484.122434567901</c:v>
                    </c:pt>
                    <c:pt idx="8">
                      <c:v>479.10299670781905</c:v>
                    </c:pt>
                    <c:pt idx="9">
                      <c:v>454.87721152263396</c:v>
                    </c:pt>
                    <c:pt idx="10">
                      <c:v>457.46913086419801</c:v>
                    </c:pt>
                    <c:pt idx="11">
                      <c:v>442.94368559670801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158-4046-8A41-3CCE54A8E840}"/>
                  </c:ext>
                </c:extLst>
              </c15:ser>
            </c15:filteredScatterSeries>
            <c15:filteredScatterSeries>
              <c15:ser>
                <c:idx val="8"/>
                <c:order val="4"/>
                <c:tx>
                  <c:v>Bi-2223: B ⊥ Tape Place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lgDashDot"/>
                    <a:miter lim="800000"/>
                  </a:ln>
                </c:spPr>
                <c:marker>
                  <c:symbol val="square"/>
                  <c:size val="6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alpha val="50000"/>
                          </a:schemeClr>
                        </a:gs>
                      </a:gsLst>
                      <a:lin ang="0" scaled="0"/>
                    </a:gradFill>
                    <a:ln>
                      <a:gradFill flip="none" rotWithShape="1">
                        <a:gsLst>
                          <a:gs pos="0">
                            <a:schemeClr val="tx1"/>
                          </a:gs>
                          <a:gs pos="100000">
                            <a:schemeClr val="bg1"/>
                          </a:gs>
                        </a:gsLst>
                        <a:lin ang="2700000" scaled="1"/>
                        <a:tileRect/>
                      </a:gradFill>
                    </a:ln>
                  </c:spPr>
                </c:marker>
                <c:xVal>
                  <c:numLit>
                    <c:formatCode>General</c:formatCode>
                    <c:ptCount val="17"/>
                    <c:pt idx="0">
                      <c:v>2</c:v>
                    </c:pt>
                    <c:pt idx="1">
                      <c:v>4</c:v>
                    </c:pt>
                    <c:pt idx="2">
                      <c:v>6</c:v>
                    </c:pt>
                    <c:pt idx="3">
                      <c:v>8</c:v>
                    </c:pt>
                    <c:pt idx="4">
                      <c:v>10</c:v>
                    </c:pt>
                    <c:pt idx="5">
                      <c:v>12</c:v>
                    </c:pt>
                    <c:pt idx="6">
                      <c:v>14</c:v>
                    </c:pt>
                    <c:pt idx="7">
                      <c:v>16</c:v>
                    </c:pt>
                    <c:pt idx="8">
                      <c:v>18</c:v>
                    </c:pt>
                    <c:pt idx="9">
                      <c:v>20</c:v>
                    </c:pt>
                    <c:pt idx="10">
                      <c:v>22</c:v>
                    </c:pt>
                    <c:pt idx="11">
                      <c:v>24</c:v>
                    </c:pt>
                    <c:pt idx="12">
                      <c:v>26</c:v>
                    </c:pt>
                    <c:pt idx="13">
                      <c:v>28</c:v>
                    </c:pt>
                    <c:pt idx="14">
                      <c:v>28</c:v>
                    </c:pt>
                    <c:pt idx="15">
                      <c:v>30</c:v>
                    </c:pt>
                    <c:pt idx="16">
                      <c:v>30</c:v>
                    </c:pt>
                  </c:numLit>
                </c:xVal>
                <c:yVal>
                  <c:numLit>
                    <c:formatCode>General</c:formatCode>
                    <c:ptCount val="17"/>
                    <c:pt idx="0">
                      <c:v>540.05267160493804</c:v>
                    </c:pt>
                    <c:pt idx="1">
                      <c:v>453.23240164609103</c:v>
                    </c:pt>
                    <c:pt idx="2">
                      <c:v>413.19493744855998</c:v>
                    </c:pt>
                    <c:pt idx="3">
                      <c:v>389.55264444444401</c:v>
                    </c:pt>
                    <c:pt idx="4">
                      <c:v>372.02559341563801</c:v>
                    </c:pt>
                    <c:pt idx="5">
                      <c:v>357.06796296296295</c:v>
                    </c:pt>
                    <c:pt idx="6">
                      <c:v>341.92575308642</c:v>
                    </c:pt>
                    <c:pt idx="7">
                      <c:v>329.64696131687197</c:v>
                    </c:pt>
                    <c:pt idx="8">
                      <c:v>319.82469382716101</c:v>
                    </c:pt>
                    <c:pt idx="9">
                      <c:v>309.47824115226302</c:v>
                    </c:pt>
                    <c:pt idx="10">
                      <c:v>299.676318518519</c:v>
                    </c:pt>
                    <c:pt idx="11">
                      <c:v>289.61674567901196</c:v>
                    </c:pt>
                    <c:pt idx="12">
                      <c:v>280.76939012345701</c:v>
                    </c:pt>
                    <c:pt idx="13">
                      <c:v>269.33618436213999</c:v>
                    </c:pt>
                    <c:pt idx="14">
                      <c:v>270.05914403292201</c:v>
                    </c:pt>
                    <c:pt idx="15">
                      <c:v>261.09065761316901</c:v>
                    </c:pt>
                    <c:pt idx="16">
                      <c:v>259.39950617283898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158-4046-8A41-3CCE54A8E840}"/>
                  </c:ext>
                </c:extLst>
              </c15:ser>
            </c15:filteredScatterSeries>
            <c15:filteredScatterSeries>
              <c15:ser>
                <c:idx val="0"/>
                <c:order val="5"/>
                <c:tx>
                  <c:v>Bi-2223: B ⊥ Tape plane (carr. cont.)</c:v>
                </c:tx>
                <c:spPr>
                  <a:ln>
                    <a:noFill/>
                  </a:ln>
                </c:spPr>
                <c:marker>
                  <c:symbol val="square"/>
                  <c:size val="7"/>
                  <c:spPr>
                    <a:solidFill>
                      <a:schemeClr val="bg1">
                        <a:lumMod val="85000"/>
                        <a:alpha val="90000"/>
                      </a:schemeClr>
                    </a:solidFill>
                    <a:ln>
                      <a:solidFill>
                        <a:prstClr val="black"/>
                      </a:solidFill>
                    </a:ln>
                  </c:spPr>
                </c:marker>
                <c:xVal>
                  <c:numLit>
                    <c:formatCode>General</c:formatCode>
                    <c:ptCount val="1"/>
                    <c:pt idx="0">
                      <c:v>12</c:v>
                    </c:pt>
                  </c:numLit>
                </c:xVal>
                <c:yVal>
                  <c:numLit>
                    <c:formatCode>General</c:formatCode>
                    <c:ptCount val="1"/>
                    <c:pt idx="0">
                      <c:v>570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158-4046-8A41-3CCE54A8E840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v>Bi-2223: B ⊥ Tape plane (prod.)</c:v>
                </c:tx>
                <c:spPr>
                  <a:ln w="31750" cap="sq">
                    <a:solidFill>
                      <a:schemeClr val="bg1">
                        <a:lumMod val="50000"/>
                      </a:schemeClr>
                    </a:solidFill>
                    <a:bevel/>
                  </a:ln>
                </c:spPr>
                <c:marker>
                  <c:symbol val="square"/>
                  <c:size val="7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lumMod val="50000"/>
                            <a:lumOff val="50000"/>
                            <a:alpha val="50000"/>
                          </a:schemeClr>
                        </a:gs>
                      </a:gsLst>
                      <a:lin ang="5400000" scaled="0"/>
                    </a:gradFill>
                    <a:ln>
                      <a:solidFill>
                        <a:schemeClr val="tx1"/>
                      </a:solidFill>
                    </a:ln>
                  </c:spPr>
                </c:marker>
                <c:xVal>
                  <c:numLit>
                    <c:formatCode>General</c:formatCode>
                    <c:ptCount val="11"/>
                    <c:pt idx="0">
                      <c:v>3</c:v>
                    </c:pt>
                    <c:pt idx="1">
                      <c:v>4</c:v>
                    </c:pt>
                    <c:pt idx="2">
                      <c:v>5</c:v>
                    </c:pt>
                    <c:pt idx="3">
                      <c:v>6</c:v>
                    </c:pt>
                    <c:pt idx="4">
                      <c:v>7</c:v>
                    </c:pt>
                    <c:pt idx="5">
                      <c:v>8</c:v>
                    </c:pt>
                    <c:pt idx="6">
                      <c:v>9</c:v>
                    </c:pt>
                    <c:pt idx="7">
                      <c:v>10</c:v>
                    </c:pt>
                    <c:pt idx="8">
                      <c:v>11</c:v>
                    </c:pt>
                    <c:pt idx="9">
                      <c:v>12</c:v>
                    </c:pt>
                    <c:pt idx="10">
                      <c:v>13</c:v>
                    </c:pt>
                  </c:numLit>
                </c:xVal>
                <c:yVal>
                  <c:numLit>
                    <c:formatCode>General</c:formatCode>
                    <c:ptCount val="11"/>
                    <c:pt idx="0">
                      <c:v>555.00321536905972</c:v>
                    </c:pt>
                    <c:pt idx="1">
                      <c:v>535.66777553083932</c:v>
                    </c:pt>
                    <c:pt idx="2">
                      <c:v>518.69919110212345</c:v>
                    </c:pt>
                    <c:pt idx="3">
                      <c:v>509.24101112234581</c:v>
                    </c:pt>
                    <c:pt idx="4">
                      <c:v>496.25979777553084</c:v>
                    </c:pt>
                    <c:pt idx="5">
                      <c:v>491.11242669362997</c:v>
                    </c:pt>
                    <c:pt idx="6">
                      <c:v>484.10652173913041</c:v>
                    </c:pt>
                    <c:pt idx="7">
                      <c:v>476.97937310414562</c:v>
                    </c:pt>
                    <c:pt idx="8">
                      <c:v>472.67723963599599</c:v>
                    </c:pt>
                    <c:pt idx="9">
                      <c:v>461.29105156723966</c:v>
                    </c:pt>
                    <c:pt idx="10">
                      <c:v>455.29600606673409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158-4046-8A41-3CCE54A8E840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v>Nb₃Sn: Internal Sn RRP®</c:v>
                </c:tx>
                <c:spPr>
                  <a:ln w="34925" cap="sq">
                    <a:solidFill>
                      <a:schemeClr val="accent2"/>
                    </a:solidFill>
                    <a:miter lim="800000"/>
                  </a:ln>
                </c:spPr>
                <c:marker>
                  <c:spPr>
                    <a:solidFill>
                      <a:srgbClr val="C0504D">
                        <a:lumMod val="20000"/>
                        <a:lumOff val="80000"/>
                        <a:alpha val="50000"/>
                      </a:srgbClr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xVal>
                  <c:numLit>
                    <c:formatCode>General</c:formatCode>
                    <c:ptCount val="12"/>
                    <c:pt idx="0">
                      <c:v>12</c:v>
                    </c:pt>
                    <c:pt idx="1">
                      <c:v>13</c:v>
                    </c:pt>
                    <c:pt idx="2">
                      <c:v>14</c:v>
                    </c:pt>
                    <c:pt idx="3">
                      <c:v>14.5</c:v>
                    </c:pt>
                    <c:pt idx="4">
                      <c:v>15</c:v>
                    </c:pt>
                    <c:pt idx="5">
                      <c:v>15.5</c:v>
                    </c:pt>
                    <c:pt idx="6">
                      <c:v>16</c:v>
                    </c:pt>
                    <c:pt idx="7">
                      <c:v>20</c:v>
                    </c:pt>
                    <c:pt idx="8">
                      <c:v>21</c:v>
                    </c:pt>
                    <c:pt idx="9">
                      <c:v>22</c:v>
                    </c:pt>
                    <c:pt idx="10">
                      <c:v>23</c:v>
                    </c:pt>
                    <c:pt idx="11">
                      <c:v>24</c:v>
                    </c:pt>
                  </c:numLit>
                </c:xVal>
                <c:yVal>
                  <c:numLit>
                    <c:formatCode>General</c:formatCode>
                    <c:ptCount val="12"/>
                    <c:pt idx="0">
                      <c:v>1754.8557096240299</c:v>
                    </c:pt>
                    <c:pt idx="1">
                      <c:v>1454.9349156155595</c:v>
                    </c:pt>
                    <c:pt idx="2">
                      <c:v>1190.981412184507</c:v>
                    </c:pt>
                    <c:pt idx="3">
                      <c:v>1072.6374238330022</c:v>
                    </c:pt>
                    <c:pt idx="4">
                      <c:v>957.77414102124749</c:v>
                    </c:pt>
                    <c:pt idx="5">
                      <c:v>855.0933275986182</c:v>
                    </c:pt>
                    <c:pt idx="6">
                      <c:v>757.63357248561431</c:v>
                    </c:pt>
                    <c:pt idx="7">
                      <c:v>268.01432656076094</c:v>
                    </c:pt>
                    <c:pt idx="8">
                      <c:v>190.85868709629946</c:v>
                    </c:pt>
                    <c:pt idx="9">
                      <c:v>118.92410594146318</c:v>
                    </c:pt>
                    <c:pt idx="10">
                      <c:v>65.553287665294349</c:v>
                    </c:pt>
                    <c:pt idx="11">
                      <c:v>28.309738389967819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158-4046-8A41-3CCE54A8E840}"/>
                  </c:ext>
                </c:extLst>
              </c15:ser>
            </c15:filteredScatterSeries>
            <c15:filteredScatterSeries>
              <c15:ser>
                <c:idx val="6"/>
                <c:order val="8"/>
                <c:tx>
                  <c:v>Nb₃Sn: High Sn Bronze</c:v>
                </c:tx>
                <c:spPr>
                  <a:ln w="34925" cap="sq">
                    <a:solidFill>
                      <a:schemeClr val="accent2">
                        <a:lumMod val="75000"/>
                      </a:schemeClr>
                    </a:solidFill>
                    <a:prstDash val="lgDash"/>
                    <a:miter lim="800000"/>
                  </a:ln>
                </c:spPr>
                <c:marker>
                  <c:spPr>
                    <a:solidFill>
                      <a:srgbClr val="C0504D">
                        <a:lumMod val="20000"/>
                        <a:lumOff val="80000"/>
                        <a:alpha val="50000"/>
                      </a:srgbClr>
                    </a:solidFill>
                    <a:ln>
                      <a:solidFill>
                        <a:srgbClr val="C0504D">
                          <a:lumMod val="75000"/>
                        </a:srgbClr>
                      </a:solidFill>
                    </a:ln>
                  </c:spPr>
                </c:marker>
                <c:xVal>
                  <c:numLit>
                    <c:formatCode>General</c:formatCode>
                    <c:ptCount val="8"/>
                    <c:pt idx="0">
                      <c:v>18</c:v>
                    </c:pt>
                    <c:pt idx="1">
                      <c:v>19.0121</c:v>
                    </c:pt>
                    <c:pt idx="2">
                      <c:v>20.013500000000001</c:v>
                    </c:pt>
                    <c:pt idx="3">
                      <c:v>21.014800000000001</c:v>
                    </c:pt>
                    <c:pt idx="4">
                      <c:v>22.016200000000001</c:v>
                    </c:pt>
                    <c:pt idx="5">
                      <c:v>22.995999999999999</c:v>
                    </c:pt>
                    <c:pt idx="6">
                      <c:v>23.997299999999999</c:v>
                    </c:pt>
                    <c:pt idx="7">
                      <c:v>24.998699999999999</c:v>
                    </c:pt>
                  </c:numLit>
                </c:xVal>
                <c:yVal>
                  <c:numLit>
                    <c:formatCode>General</c:formatCode>
                    <c:ptCount val="8"/>
                    <c:pt idx="0">
                      <c:v>166.64307692307693</c:v>
                    </c:pt>
                    <c:pt idx="1">
                      <c:v>137.81461538461539</c:v>
                    </c:pt>
                    <c:pt idx="2">
                      <c:v>111.09538461538463</c:v>
                    </c:pt>
                    <c:pt idx="3">
                      <c:v>84.376153846153841</c:v>
                    </c:pt>
                    <c:pt idx="4">
                      <c:v>60.821230769230773</c:v>
                    </c:pt>
                    <c:pt idx="5">
                      <c:v>40.078769230769232</c:v>
                    </c:pt>
                    <c:pt idx="6">
                      <c:v>19.33623076923077</c:v>
                    </c:pt>
                    <c:pt idx="7">
                      <c:v>8.0860769230769236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6158-4046-8A41-3CCE54A8E840}"/>
                  </c:ext>
                </c:extLst>
              </c15:ser>
            </c15:filteredScatterSeries>
            <c15:filteredScatterSeries>
              <c15:ser>
                <c:idx val="11"/>
                <c:order val="12"/>
                <c:tx>
                  <c:v>MgB₂: 18+1 Fil. 13 % Fill</c:v>
                </c:tx>
                <c:spPr>
                  <a:ln w="34925" cap="sq">
                    <a:solidFill>
                      <a:schemeClr val="accent3">
                        <a:alpha val="70000"/>
                      </a:schemeClr>
                    </a:solidFill>
                    <a:miter lim="800000"/>
                  </a:ln>
                  <a:effectLst/>
                </c:spPr>
                <c:marker>
                  <c:symbol val="triangle"/>
                  <c:size val="9"/>
                  <c:spPr>
                    <a:solidFill>
                      <a:schemeClr val="accent3"/>
                    </a:solidFill>
                    <a:ln>
                      <a:solidFill>
                        <a:schemeClr val="bg1"/>
                      </a:solidFill>
                    </a:ln>
                    <a:effectLst/>
                  </c:spPr>
                </c:marker>
                <c:xVal>
                  <c:numLit>
                    <c:formatCode>General</c:formatCode>
                    <c:ptCount val="10"/>
                    <c:pt idx="0">
                      <c:v>5</c:v>
                    </c:pt>
                    <c:pt idx="1">
                      <c:v>6</c:v>
                    </c:pt>
                    <c:pt idx="2">
                      <c:v>7</c:v>
                    </c:pt>
                    <c:pt idx="3">
                      <c:v>8</c:v>
                    </c:pt>
                    <c:pt idx="4">
                      <c:v>9</c:v>
                    </c:pt>
                    <c:pt idx="5">
                      <c:v>10</c:v>
                    </c:pt>
                    <c:pt idx="6">
                      <c:v>11</c:v>
                    </c:pt>
                    <c:pt idx="7">
                      <c:v>12</c:v>
                    </c:pt>
                    <c:pt idx="8">
                      <c:v>13</c:v>
                    </c:pt>
                    <c:pt idx="9">
                      <c:v>13.5</c:v>
                    </c:pt>
                  </c:numLit>
                </c:xVal>
                <c:yVal>
                  <c:numLit>
                    <c:formatCode>General</c:formatCode>
                    <c:ptCount val="10"/>
                    <c:pt idx="0">
                      <c:v>569</c:v>
                    </c:pt>
                    <c:pt idx="1">
                      <c:v>389</c:v>
                    </c:pt>
                    <c:pt idx="2">
                      <c:v>275</c:v>
                    </c:pt>
                    <c:pt idx="3">
                      <c:v>194</c:v>
                    </c:pt>
                    <c:pt idx="4">
                      <c:v>137</c:v>
                    </c:pt>
                    <c:pt idx="5">
                      <c:v>91.7</c:v>
                    </c:pt>
                    <c:pt idx="6">
                      <c:v>63.4</c:v>
                    </c:pt>
                    <c:pt idx="7">
                      <c:v>42.9</c:v>
                    </c:pt>
                    <c:pt idx="8">
                      <c:v>28.1</c:v>
                    </c:pt>
                    <c:pt idx="9">
                      <c:v>22.8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6158-4046-8A41-3CCE54A8E840}"/>
                  </c:ext>
                </c:extLst>
              </c15:ser>
            </c15:filteredScatterSeries>
            <c15:filteredScatterSeries>
              <c15:ser>
                <c:idx val="14"/>
                <c:order val="15"/>
                <c:tx>
                  <c:v>2212 Fitted Line for 50bar</c:v>
                </c:tx>
                <c:spPr>
                  <a:ln w="41275" cap="sq">
                    <a:solidFill>
                      <a:schemeClr val="accent1">
                        <a:alpha val="60000"/>
                      </a:schemeClr>
                    </a:solidFill>
                    <a:prstDash val="sys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15"/>
                    <c:pt idx="0">
                      <c:v>15</c:v>
                    </c:pt>
                    <c:pt idx="1">
                      <c:v>16</c:v>
                    </c:pt>
                    <c:pt idx="2">
                      <c:v>18</c:v>
                    </c:pt>
                    <c:pt idx="3">
                      <c:v>20</c:v>
                    </c:pt>
                    <c:pt idx="4">
                      <c:v>22</c:v>
                    </c:pt>
                    <c:pt idx="5">
                      <c:v>24</c:v>
                    </c:pt>
                    <c:pt idx="6">
                      <c:v>26</c:v>
                    </c:pt>
                    <c:pt idx="7">
                      <c:v>28</c:v>
                    </c:pt>
                    <c:pt idx="8">
                      <c:v>30</c:v>
                    </c:pt>
                    <c:pt idx="9">
                      <c:v>31</c:v>
                    </c:pt>
                    <c:pt idx="10">
                      <c:v>32</c:v>
                    </c:pt>
                    <c:pt idx="11">
                      <c:v>34</c:v>
                    </c:pt>
                    <c:pt idx="12">
                      <c:v>36</c:v>
                    </c:pt>
                    <c:pt idx="13">
                      <c:v>38</c:v>
                    </c:pt>
                    <c:pt idx="14">
                      <c:v>40</c:v>
                    </c:pt>
                  </c:numLit>
                </c:xVal>
                <c:yVal>
                  <c:numLit>
                    <c:formatCode>General</c:formatCode>
                    <c:ptCount val="15"/>
                    <c:pt idx="0">
                      <c:v>1357.7748994488952</c:v>
                    </c:pt>
                    <c:pt idx="1">
                      <c:v>1325.5056388801097</c:v>
                    </c:pt>
                    <c:pt idx="2">
                      <c:v>1266.6141210519179</c:v>
                    </c:pt>
                    <c:pt idx="3">
                      <c:v>1213.9338632230047</c:v>
                    </c:pt>
                    <c:pt idx="4">
                      <c:v>1166.2787733208422</c:v>
                    </c:pt>
                    <c:pt idx="5">
                      <c:v>1122.7730848260273</c:v>
                    </c:pt>
                    <c:pt idx="6">
                      <c:v>1082.7517309892592</c:v>
                    </c:pt>
                    <c:pt idx="7">
                      <c:v>1045.6977449123983</c:v>
                    </c:pt>
                    <c:pt idx="8">
                      <c:v>1011.2013091689225</c:v>
                    </c:pt>
                    <c:pt idx="9">
                      <c:v>994.80639775742702</c:v>
                    </c:pt>
                    <c:pt idx="10">
                      <c:v>978.93204860013702</c:v>
                    </c:pt>
                    <c:pt idx="11">
                      <c:v>948.61973769191945</c:v>
                    </c:pt>
                    <c:pt idx="12">
                      <c:v>920.04053077194521</c:v>
                    </c:pt>
                    <c:pt idx="13">
                      <c:v>893.00692013680737</c:v>
                    </c:pt>
                    <c:pt idx="14">
                      <c:v>867.36027294303199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6158-4046-8A41-3CCE54A8E840}"/>
                  </c:ext>
                </c:extLst>
              </c15:ser>
            </c15:filteredScatterSeries>
            <c15:filteredScatterSeries>
              <c15:ser>
                <c:idx val="15"/>
                <c:order val="16"/>
                <c:tx>
                  <c:v>YBCO B perp ln extrap</c:v>
                </c:tx>
                <c:spPr>
                  <a:ln w="34925" cap="sq">
                    <a:solidFill>
                      <a:srgbClr val="BB9D59">
                        <a:alpha val="60000"/>
                      </a:srgbClr>
                    </a:solidFill>
                    <a:prstDash val="lgDash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322.23052928331833</c:v>
                    </c:pt>
                    <c:pt idx="1">
                      <c:v>315.45853193281835</c:v>
                    </c:pt>
                    <c:pt idx="2">
                      <c:v>296.34425848430806</c:v>
                    </c:pt>
                    <c:pt idx="3">
                      <c:v>267.86201243749736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6158-4046-8A41-3CCE54A8E840}"/>
                  </c:ext>
                </c:extLst>
              </c15:ser>
            </c15:filteredScatterSeries>
            <c15:filteredScatterSeries>
              <c15:ser>
                <c:idx val="10"/>
                <c:order val="17"/>
                <c:tx>
                  <c:v>YBCO par ln extrap</c:v>
                </c:tx>
                <c:spPr>
                  <a:ln w="34925" cap="flat">
                    <a:solidFill>
                      <a:srgbClr val="CEB888">
                        <a:alpha val="70000"/>
                      </a:srgb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6"/>
                    <c:pt idx="0">
                      <c:v>20</c:v>
                    </c:pt>
                    <c:pt idx="1">
                      <c:v>25</c:v>
                    </c:pt>
                    <c:pt idx="2">
                      <c:v>30</c:v>
                    </c:pt>
                    <c:pt idx="3">
                      <c:v>32</c:v>
                    </c:pt>
                    <c:pt idx="4">
                      <c:v>35</c:v>
                    </c:pt>
                    <c:pt idx="5">
                      <c:v>40</c:v>
                    </c:pt>
                  </c:numLit>
                </c:xVal>
                <c:yVal>
                  <c:numLit>
                    <c:formatCode>General</c:formatCode>
                    <c:ptCount val="6"/>
                    <c:pt idx="0">
                      <c:v>3174.1097277046524</c:v>
                    </c:pt>
                    <c:pt idx="1">
                      <c:v>2922.6269453735381</c:v>
                    </c:pt>
                    <c:pt idx="2">
                      <c:v>2717.150550866751</c:v>
                    </c:pt>
                    <c:pt idx="3">
                      <c:v>2644.4156375447083</c:v>
                    </c:pt>
                    <c:pt idx="4">
                      <c:v>2543.4227347014312</c:v>
                    </c:pt>
                    <c:pt idx="5">
                      <c:v>2392.9328552135939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6158-4046-8A41-3CCE54A8E840}"/>
                  </c:ext>
                </c:extLst>
              </c15:ser>
            </c15:filteredScatterSeries>
            <c15:filteredScatterSeries>
              <c15:ser>
                <c:idx val="18"/>
                <c:order val="18"/>
                <c:tx>
                  <c:v>2223: B|| Tape Plane Ln Extrap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sysDot"/>
                    <a:bevel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31.2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440.07014253265771</c:v>
                    </c:pt>
                    <c:pt idx="1">
                      <c:v>436.68768338595657</c:v>
                    </c:pt>
                    <c:pt idx="2">
                      <c:v>424.71549898501439</c:v>
                    </c:pt>
                    <c:pt idx="3">
                      <c:v>406.87570493037816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6158-4046-8A41-3CCE54A8E840}"/>
                  </c:ext>
                </c:extLst>
              </c15:ser>
            </c15:filteredScatterSeries>
            <c15:filteredScatterSeries>
              <c15:ser>
                <c:idx val="19"/>
                <c:order val="19"/>
                <c:tx>
                  <c:v>2223: B ⊥ Tape Plane Ln Extrap</c:v>
                </c:tx>
                <c:spPr>
                  <a:ln w="31750" cap="sq">
                    <a:solidFill>
                      <a:schemeClr val="bg1">
                        <a:lumMod val="50000"/>
                      </a:schemeClr>
                    </a:solidFill>
                    <a:prstDash val="dashDot"/>
                    <a:bevel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3"/>
                    <c:pt idx="0">
                      <c:v>31</c:v>
                    </c:pt>
                    <c:pt idx="1">
                      <c:v>35</c:v>
                    </c:pt>
                    <c:pt idx="2">
                      <c:v>40</c:v>
                    </c:pt>
                  </c:numLit>
                </c:xVal>
                <c:yVal>
                  <c:numLit>
                    <c:formatCode>General</c:formatCode>
                    <c:ptCount val="3"/>
                    <c:pt idx="0">
                      <c:v>261.73133242499392</c:v>
                    </c:pt>
                    <c:pt idx="1">
                      <c:v>249.85253174141627</c:v>
                    </c:pt>
                    <c:pt idx="2">
                      <c:v>236.78247903132797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6158-4046-8A41-3CCE54A8E840}"/>
                  </c:ext>
                </c:extLst>
              </c15:ser>
            </c15:filteredScatterSeries>
          </c:ext>
        </c:extLst>
      </c:scatterChart>
      <c:valAx>
        <c:axId val="677062528"/>
        <c:scaling>
          <c:orientation val="minMax"/>
          <c:max val="4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35295466807165154"/>
              <c:y val="0.94982628977897199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77093376"/>
        <c:crosses val="autoZero"/>
        <c:crossBetween val="midCat"/>
        <c:majorUnit val="5"/>
        <c:minorUnit val="1"/>
      </c:valAx>
      <c:valAx>
        <c:axId val="677093376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Whole Wire Critical</a:t>
                </a:r>
                <a:r>
                  <a:rPr lang="en-US" sz="1800" baseline="0" dirty="0"/>
                  <a:t> Current Density </a:t>
                </a:r>
                <a:r>
                  <a:rPr lang="en-US" sz="1800" dirty="0"/>
                  <a:t>(A/mm², 4.2 K)</a:t>
                </a:r>
              </a:p>
            </c:rich>
          </c:tx>
          <c:layout>
            <c:manualLayout>
              <c:xMode val="edge"/>
              <c:yMode val="edge"/>
              <c:x val="8.9361177750399672E-5"/>
              <c:y val="0.14154133382941414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en-US"/>
          </a:p>
        </c:txPr>
        <c:crossAx val="677062528"/>
        <c:crosses val="autoZero"/>
        <c:crossBetween val="midCat"/>
      </c:valAx>
      <c:spPr>
        <a:solidFill>
          <a:schemeClr val="bg1"/>
        </a:solidFill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69942610111764725"/>
          <c:y val="0.6677591194670488"/>
          <c:w val="0.28250445916971645"/>
          <c:h val="0.2079817898462402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608873803131791E-2"/>
          <c:y val="2.2920570691171871E-2"/>
          <c:w val="0.88468041058861102"/>
          <c:h val="0.86816911560968746"/>
        </c:manualLayout>
      </c:layout>
      <c:scatterChart>
        <c:scatterStyle val="smoothMarker"/>
        <c:varyColors val="0"/>
        <c:ser>
          <c:idx val="3"/>
          <c:order val="9"/>
          <c:tx>
            <c:v>Nb-Ti: LHC 1.9 K</c:v>
          </c:tx>
          <c:spPr>
            <a:ln w="28575" cap="sq">
              <a:prstDash val="solid"/>
              <a:miter lim="800000"/>
            </a:ln>
          </c:spPr>
          <c:marker>
            <c:spPr>
              <a:solidFill>
                <a:schemeClr val="accent4">
                  <a:alpha val="50000"/>
                </a:schemeClr>
              </a:solidFill>
              <a:ln>
                <a:solidFill>
                  <a:schemeClr val="bg1"/>
                </a:solidFill>
              </a:ln>
            </c:spPr>
          </c:marker>
          <c:xVal>
            <c:numLit>
              <c:formatCode>General</c:formatCode>
              <c:ptCount val="5"/>
              <c:pt idx="0">
                <c:v>7</c:v>
              </c:pt>
              <c:pt idx="1">
                <c:v>8</c:v>
              </c:pt>
              <c:pt idx="2">
                <c:v>9</c:v>
              </c:pt>
              <c:pt idx="3">
                <c:v>10</c:v>
              </c:pt>
              <c:pt idx="4">
                <c:v>11</c:v>
              </c:pt>
            </c:numLit>
          </c:xVal>
          <c:yVal>
            <c:numLit>
              <c:formatCode>General</c:formatCode>
              <c:ptCount val="5"/>
              <c:pt idx="0">
                <c:v>1430</c:v>
              </c:pt>
              <c:pt idx="1">
                <c:v>1195.7692307692307</c:v>
              </c:pt>
              <c:pt idx="2">
                <c:v>950.76923076923072</c:v>
              </c:pt>
              <c:pt idx="3">
                <c:v>703.46153846153845</c:v>
              </c:pt>
              <c:pt idx="4">
                <c:v>475.76923076923077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ED3A-4516-83A0-9F28C3476732}"/>
            </c:ext>
          </c:extLst>
        </c:ser>
        <c:ser>
          <c:idx val="1"/>
          <c:order val="10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6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ED3A-4516-83A0-9F28C3476732}"/>
            </c:ext>
          </c:extLst>
        </c:ser>
        <c:ser>
          <c:idx val="12"/>
          <c:order val="11"/>
          <c:tx>
            <c:v>Nb-Ti: High Field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2-ED3A-4516-83A0-9F28C3476732}"/>
            </c:ext>
          </c:extLst>
        </c:ser>
        <c:ser>
          <c:idx val="11"/>
          <c:order val="12"/>
          <c:tx>
            <c:v>MgB₂: 18+1 Fil. 13 % Fill</c:v>
          </c:tx>
          <c:spPr>
            <a:ln w="34925" cap="sq">
              <a:solidFill>
                <a:schemeClr val="accent3">
                  <a:alpha val="70000"/>
                </a:schemeClr>
              </a:solidFill>
              <a:miter lim="800000"/>
            </a:ln>
            <a:effectLst/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marker>
          <c:xVal>
            <c:numLit>
              <c:formatCode>General</c:formatCode>
              <c:ptCount val="10"/>
              <c:pt idx="0">
                <c:v>5</c:v>
              </c:pt>
              <c:pt idx="1">
                <c:v>6</c:v>
              </c:pt>
              <c:pt idx="2">
                <c:v>7</c:v>
              </c:pt>
              <c:pt idx="3">
                <c:v>8</c:v>
              </c:pt>
              <c:pt idx="4">
                <c:v>9</c:v>
              </c:pt>
              <c:pt idx="5">
                <c:v>10</c:v>
              </c:pt>
              <c:pt idx="6">
                <c:v>11</c:v>
              </c:pt>
              <c:pt idx="7">
                <c:v>12</c:v>
              </c:pt>
              <c:pt idx="8">
                <c:v>13</c:v>
              </c:pt>
              <c:pt idx="9">
                <c:v>13.5</c:v>
              </c:pt>
            </c:numLit>
          </c:xVal>
          <c:yVal>
            <c:numLit>
              <c:formatCode>General</c:formatCode>
              <c:ptCount val="10"/>
              <c:pt idx="0">
                <c:v>569</c:v>
              </c:pt>
              <c:pt idx="1">
                <c:v>389</c:v>
              </c:pt>
              <c:pt idx="2">
                <c:v>275</c:v>
              </c:pt>
              <c:pt idx="3">
                <c:v>194</c:v>
              </c:pt>
              <c:pt idx="4">
                <c:v>137</c:v>
              </c:pt>
              <c:pt idx="5">
                <c:v>91.7</c:v>
              </c:pt>
              <c:pt idx="6">
                <c:v>63.4</c:v>
              </c:pt>
              <c:pt idx="7">
                <c:v>42.9</c:v>
              </c:pt>
              <c:pt idx="8">
                <c:v>28.1</c:v>
              </c:pt>
              <c:pt idx="9">
                <c:v>22.8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3-ED3A-4516-83A0-9F28C3476732}"/>
            </c:ext>
          </c:extLst>
        </c:ser>
        <c:ser>
          <c:idx val="2"/>
          <c:order val="13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D3A-4516-83A0-9F28C347673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D3A-4516-83A0-9F28C347673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D3A-4516-83A0-9F28C347673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D3A-4516-83A0-9F28C3476732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8-ED3A-4516-83A0-9F28C3476732}"/>
            </c:ext>
          </c:extLst>
        </c:ser>
        <c:ser>
          <c:idx val="13"/>
          <c:order val="14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9-ED3A-4516-83A0-9F28C3476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062528"/>
        <c:axId val="677093376"/>
        <c:extLst>
          <c:ext xmlns:c15="http://schemas.microsoft.com/office/drawing/2012/chart" uri="{02D57815-91ED-43cb-92C2-25804820EDAC}">
            <c15:filteredScatterSeries>
              <c15:ser>
                <c:idx val="9"/>
                <c:order val="0"/>
                <c:tx>
                  <c:v>REBCO: B ∥ Tape plane</c:v>
                </c:tx>
                <c:spPr>
                  <a:ln w="34925" cap="sq">
                    <a:solidFill>
                      <a:srgbClr val="CEB888"/>
                    </a:solidFill>
                    <a:miter lim="800000"/>
                  </a:ln>
                </c:spPr>
                <c:marker>
                  <c:symbol val="diamond"/>
                  <c:size val="9"/>
                  <c:spPr>
                    <a:solidFill>
                      <a:srgbClr val="E3D7BB">
                        <a:alpha val="80000"/>
                      </a:srgbClr>
                    </a:solidFill>
                    <a:ln>
                      <a:solidFill>
                        <a:srgbClr val="CEB888"/>
                      </a:solidFill>
                    </a:ln>
                  </c:spPr>
                </c:marker>
                <c:xVal>
                  <c:numLit>
                    <c:formatCode>General</c:formatCode>
                    <c:ptCount val="4"/>
                    <c:pt idx="0">
                      <c:v>5</c:v>
                    </c:pt>
                    <c:pt idx="1">
                      <c:v>10</c:v>
                    </c:pt>
                    <c:pt idx="2">
                      <c:v>15</c:v>
                    </c:pt>
                    <c:pt idx="3">
                      <c:v>20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4599.7995999999994</c:v>
                    </c:pt>
                    <c:pt idx="1">
                      <c:v>4264.0245999999997</c:v>
                    </c:pt>
                    <c:pt idx="2">
                      <c:v>3416.6751299999996</c:v>
                    </c:pt>
                    <c:pt idx="3">
                      <c:v>3085.9004000000004</c:v>
                    </c:pt>
                  </c:numLit>
                </c:yVal>
                <c:smooth val="1"/>
                <c:extLst>
                  <c:ext xmlns:c16="http://schemas.microsoft.com/office/drawing/2014/chart" uri="{C3380CC4-5D6E-409C-BE32-E72D297353CC}">
                    <c16:uniqueId val="{0000000A-ED3A-4516-83A0-9F28C3476732}"/>
                  </c:ext>
                </c:extLst>
              </c15:ser>
            </c15:filteredScatterSeries>
            <c15:filteredScatterSeries>
              <c15:ser>
                <c:idx val="17"/>
                <c:order val="1"/>
                <c:tx>
                  <c:v>REBCO: B ⊥ Tape Plane</c:v>
                </c:tx>
                <c:spPr>
                  <a:ln w="31750" cap="sq">
                    <a:solidFill>
                      <a:srgbClr val="BB9D59">
                        <a:alpha val="70000"/>
                      </a:srgbClr>
                    </a:solidFill>
                    <a:prstDash val="lgDashDot"/>
                    <a:bevel/>
                  </a:ln>
                </c:spPr>
                <c:marker>
                  <c:symbol val="diamond"/>
                  <c:size val="9"/>
                  <c:spPr>
                    <a:solidFill>
                      <a:srgbClr val="BB9D59">
                        <a:alpha val="30000"/>
                      </a:srgbClr>
                    </a:solidFill>
                    <a:ln w="12700" cap="sq">
                      <a:solidFill>
                        <a:srgbClr val="BB9D59"/>
                      </a:solidFill>
                      <a:bevel/>
                    </a:ln>
                  </c:spPr>
                </c:marker>
                <c:xVal>
                  <c:numLit>
                    <c:formatCode>General</c:formatCode>
                    <c:ptCount val="26"/>
                    <c:pt idx="0">
                      <c:v>1</c:v>
                    </c:pt>
                    <c:pt idx="1">
                      <c:v>1.5</c:v>
                    </c:pt>
                    <c:pt idx="2">
                      <c:v>2</c:v>
                    </c:pt>
                    <c:pt idx="3">
                      <c:v>3</c:v>
                    </c:pt>
                    <c:pt idx="4">
                      <c:v>4</c:v>
                    </c:pt>
                    <c:pt idx="5">
                      <c:v>5</c:v>
                    </c:pt>
                    <c:pt idx="6">
                      <c:v>6</c:v>
                    </c:pt>
                    <c:pt idx="7">
                      <c:v>7</c:v>
                    </c:pt>
                    <c:pt idx="8">
                      <c:v>8</c:v>
                    </c:pt>
                    <c:pt idx="9">
                      <c:v>9</c:v>
                    </c:pt>
                    <c:pt idx="10">
                      <c:v>10</c:v>
                    </c:pt>
                    <c:pt idx="11">
                      <c:v>11</c:v>
                    </c:pt>
                    <c:pt idx="12">
                      <c:v>12</c:v>
                    </c:pt>
                    <c:pt idx="13">
                      <c:v>13</c:v>
                    </c:pt>
                    <c:pt idx="14">
                      <c:v>14</c:v>
                    </c:pt>
                    <c:pt idx="15">
                      <c:v>15</c:v>
                    </c:pt>
                    <c:pt idx="16">
                      <c:v>16</c:v>
                    </c:pt>
                    <c:pt idx="17">
                      <c:v>18</c:v>
                    </c:pt>
                    <c:pt idx="18">
                      <c:v>20</c:v>
                    </c:pt>
                    <c:pt idx="19">
                      <c:v>22</c:v>
                    </c:pt>
                    <c:pt idx="20">
                      <c:v>24</c:v>
                    </c:pt>
                    <c:pt idx="21">
                      <c:v>25</c:v>
                    </c:pt>
                    <c:pt idx="22">
                      <c:v>26</c:v>
                    </c:pt>
                    <c:pt idx="23">
                      <c:v>28</c:v>
                    </c:pt>
                    <c:pt idx="24">
                      <c:v>30</c:v>
                    </c:pt>
                    <c:pt idx="25">
                      <c:v>31</c:v>
                    </c:pt>
                  </c:numLit>
                </c:xVal>
                <c:yVal>
                  <c:numLit>
                    <c:formatCode>General</c:formatCode>
                    <c:ptCount val="26"/>
                    <c:pt idx="0">
                      <c:v>3664.9997999999996</c:v>
                    </c:pt>
                    <c:pt idx="1">
                      <c:v>2919.9994999999999</c:v>
                    </c:pt>
                    <c:pt idx="2">
                      <c:v>2379.9995999999996</c:v>
                    </c:pt>
                    <c:pt idx="3">
                      <c:v>1796.1536999999998</c:v>
                    </c:pt>
                    <c:pt idx="4">
                      <c:v>1447.6923999999999</c:v>
                    </c:pt>
                    <c:pt idx="5">
                      <c:v>1188.462</c:v>
                    </c:pt>
                    <c:pt idx="6">
                      <c:v>1034.3652</c:v>
                    </c:pt>
                    <c:pt idx="7">
                      <c:v>956.92299999999989</c:v>
                    </c:pt>
                    <c:pt idx="8">
                      <c:v>851.8300999999999</c:v>
                    </c:pt>
                    <c:pt idx="9">
                      <c:v>780.84489999999994</c:v>
                    </c:pt>
                    <c:pt idx="10">
                      <c:v>719.9994999999999</c:v>
                    </c:pt>
                    <c:pt idx="11">
                      <c:v>679.43589999999995</c:v>
                    </c:pt>
                    <c:pt idx="12">
                      <c:v>626.08699999999999</c:v>
                    </c:pt>
                    <c:pt idx="13">
                      <c:v>593.23879999999997</c:v>
                    </c:pt>
                    <c:pt idx="14">
                      <c:v>563.47829999999999</c:v>
                    </c:pt>
                    <c:pt idx="15">
                      <c:v>535.38430000000005</c:v>
                    </c:pt>
                    <c:pt idx="16">
                      <c:v>516.52149999999995</c:v>
                    </c:pt>
                    <c:pt idx="17">
                      <c:v>469.56469999999996</c:v>
                    </c:pt>
                    <c:pt idx="18">
                      <c:v>433.07659999999998</c:v>
                    </c:pt>
                    <c:pt idx="19">
                      <c:v>406.95599999999996</c:v>
                    </c:pt>
                    <c:pt idx="20">
                      <c:v>391.30410000000001</c:v>
                    </c:pt>
                    <c:pt idx="21">
                      <c:v>367.69260000000003</c:v>
                    </c:pt>
                    <c:pt idx="22">
                      <c:v>360.00029999999998</c:v>
                    </c:pt>
                    <c:pt idx="23">
                      <c:v>344.34730000000002</c:v>
                    </c:pt>
                    <c:pt idx="24">
                      <c:v>328.69540000000001</c:v>
                    </c:pt>
                    <c:pt idx="25">
                      <c:v>322.30769999999995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D3A-4516-83A0-9F28C3476732}"/>
                  </c:ext>
                </c:extLst>
              </c15:ser>
            </c15:filteredScatterSeries>
            <c15:filteredScatterSeries>
              <c15:ser>
                <c:idx val="16"/>
                <c:order val="2"/>
                <c:tx>
                  <c:v>Bi-2212: 50 bar OP</c:v>
                </c:tx>
                <c:spPr>
                  <a:ln w="41275" cap="sq">
                    <a:solidFill>
                      <a:schemeClr val="accent1"/>
                    </a:solidFill>
                    <a:prstDash val="sysDot"/>
                    <a:miter lim="800000"/>
                  </a:ln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</c:spPr>
                <c:marker>
                  <c:symbol val="star"/>
                  <c:size val="8"/>
                  <c:spPr>
                    <a:solidFill>
                      <a:schemeClr val="accent1">
                        <a:alpha val="20000"/>
                      </a:schemeClr>
                    </a:solidFill>
                    <a:ln cap="sq">
                      <a:solidFill>
                        <a:schemeClr val="accent1"/>
                      </a:solidFill>
                      <a:bevel/>
                    </a:ln>
                    <a:effectLst>
                      <a:outerShdw blurRad="254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</c:marker>
                <c:xVal>
                  <c:numLit>
                    <c:formatCode>General</c:formatCode>
                    <c:ptCount val="13"/>
                    <c:pt idx="0">
                      <c:v>2.999984</c:v>
                    </c:pt>
                    <c:pt idx="1">
                      <c:v>3.9939309999999999</c:v>
                    </c:pt>
                    <c:pt idx="2">
                      <c:v>4.9930310000000002</c:v>
                    </c:pt>
                    <c:pt idx="3">
                      <c:v>5.9924910000000002</c:v>
                    </c:pt>
                    <c:pt idx="4">
                      <c:v>6.9931460000000003</c:v>
                    </c:pt>
                    <c:pt idx="5">
                      <c:v>7.9924419999999996</c:v>
                    </c:pt>
                    <c:pt idx="6">
                      <c:v>8.9930479999999999</c:v>
                    </c:pt>
                    <c:pt idx="7">
                      <c:v>9.9930640000000004</c:v>
                    </c:pt>
                    <c:pt idx="8">
                      <c:v>10.992361000000001</c:v>
                    </c:pt>
                    <c:pt idx="9">
                      <c:v>11.9938</c:v>
                    </c:pt>
                    <c:pt idx="10">
                      <c:v>12.993456999999999</c:v>
                    </c:pt>
                    <c:pt idx="11">
                      <c:v>13.99272</c:v>
                    </c:pt>
                    <c:pt idx="12">
                      <c:v>14.993064</c:v>
                    </c:pt>
                  </c:numLit>
                </c:xVal>
                <c:yVal>
                  <c:numLit>
                    <c:formatCode>General</c:formatCode>
                    <c:ptCount val="13"/>
                    <c:pt idx="0">
                      <c:v>2187.8458417432694</c:v>
                    </c:pt>
                    <c:pt idx="1">
                      <c:v>2018.5436681638316</c:v>
                    </c:pt>
                    <c:pt idx="2">
                      <c:v>1897.0960723641247</c:v>
                    </c:pt>
                    <c:pt idx="3">
                      <c:v>1799.3564251411271</c:v>
                    </c:pt>
                    <c:pt idx="4">
                      <c:v>1729.1672695549094</c:v>
                    </c:pt>
                    <c:pt idx="5">
                      <c:v>1666.7736182076394</c:v>
                    </c:pt>
                    <c:pt idx="6">
                      <c:v>1608.1836927050426</c:v>
                    </c:pt>
                    <c:pt idx="7">
                      <c:v>1558.7922887145389</c:v>
                    </c:pt>
                    <c:pt idx="8">
                      <c:v>1516.4065574582585</c:v>
                    </c:pt>
                    <c:pt idx="9">
                      <c:v>1473.2905970615225</c:v>
                    </c:pt>
                    <c:pt idx="10">
                      <c:v>1436.5687264809467</c:v>
                    </c:pt>
                    <c:pt idx="11">
                      <c:v>1398.9095144094304</c:v>
                    </c:pt>
                    <c:pt idx="12">
                      <c:v>1365.3786531333208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D3A-4516-83A0-9F28C3476732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Bi-2223: B ∥ Tape Plane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sysDot"/>
                    <a:bevel/>
                  </a:ln>
                </c:spPr>
                <c:marker>
                  <c:symbol val="square"/>
                  <c:size val="7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alpha val="49000"/>
                          </a:schemeClr>
                        </a:gs>
                      </a:gsLst>
                      <a:lin ang="16200000" scaled="0"/>
                    </a:gradFill>
                    <a:ln cap="sq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bevel/>
                    </a:ln>
                  </c:spPr>
                </c:marker>
                <c:xVal>
                  <c:numLit>
                    <c:formatCode>General</c:formatCode>
                    <c:ptCount val="12"/>
                    <c:pt idx="0">
                      <c:v>14</c:v>
                    </c:pt>
                    <c:pt idx="1">
                      <c:v>16</c:v>
                    </c:pt>
                    <c:pt idx="2">
                      <c:v>17</c:v>
                    </c:pt>
                    <c:pt idx="3">
                      <c:v>18</c:v>
                    </c:pt>
                    <c:pt idx="4">
                      <c:v>19</c:v>
                    </c:pt>
                    <c:pt idx="5">
                      <c:v>20</c:v>
                    </c:pt>
                    <c:pt idx="6">
                      <c:v>21</c:v>
                    </c:pt>
                    <c:pt idx="7">
                      <c:v>22</c:v>
                    </c:pt>
                    <c:pt idx="8">
                      <c:v>24</c:v>
                    </c:pt>
                    <c:pt idx="9">
                      <c:v>26</c:v>
                    </c:pt>
                    <c:pt idx="10">
                      <c:v>28</c:v>
                    </c:pt>
                    <c:pt idx="11">
                      <c:v>31.2</c:v>
                    </c:pt>
                  </c:numLit>
                </c:xVal>
                <c:yVal>
                  <c:numLit>
                    <c:formatCode>General</c:formatCode>
                    <c:ptCount val="12"/>
                    <c:pt idx="0">
                      <c:v>550.23249629629606</c:v>
                    </c:pt>
                    <c:pt idx="1">
                      <c:v>527.902975308642</c:v>
                    </c:pt>
                    <c:pt idx="2">
                      <c:v>518.60347160493802</c:v>
                    </c:pt>
                    <c:pt idx="3">
                      <c:v>513.36801481481507</c:v>
                    </c:pt>
                    <c:pt idx="4">
                      <c:v>505.93067160493803</c:v>
                    </c:pt>
                    <c:pt idx="5">
                      <c:v>501.38725432098801</c:v>
                    </c:pt>
                    <c:pt idx="6">
                      <c:v>494.57793004115206</c:v>
                    </c:pt>
                    <c:pt idx="7">
                      <c:v>484.122434567901</c:v>
                    </c:pt>
                    <c:pt idx="8">
                      <c:v>479.10299670781905</c:v>
                    </c:pt>
                    <c:pt idx="9">
                      <c:v>454.87721152263396</c:v>
                    </c:pt>
                    <c:pt idx="10">
                      <c:v>457.46913086419801</c:v>
                    </c:pt>
                    <c:pt idx="11">
                      <c:v>442.94368559670801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D3A-4516-83A0-9F28C3476732}"/>
                  </c:ext>
                </c:extLst>
              </c15:ser>
            </c15:filteredScatterSeries>
            <c15:filteredScatterSeries>
              <c15:ser>
                <c:idx val="8"/>
                <c:order val="4"/>
                <c:tx>
                  <c:v>Bi-2223: B ⊥ Tape Place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lgDashDot"/>
                    <a:miter lim="800000"/>
                  </a:ln>
                </c:spPr>
                <c:marker>
                  <c:symbol val="square"/>
                  <c:size val="6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alpha val="50000"/>
                          </a:schemeClr>
                        </a:gs>
                      </a:gsLst>
                      <a:lin ang="0" scaled="0"/>
                    </a:gradFill>
                    <a:ln>
                      <a:gradFill flip="none" rotWithShape="1">
                        <a:gsLst>
                          <a:gs pos="0">
                            <a:schemeClr val="tx1"/>
                          </a:gs>
                          <a:gs pos="100000">
                            <a:schemeClr val="bg1"/>
                          </a:gs>
                        </a:gsLst>
                        <a:lin ang="2700000" scaled="1"/>
                        <a:tileRect/>
                      </a:gradFill>
                    </a:ln>
                  </c:spPr>
                </c:marker>
                <c:xVal>
                  <c:numLit>
                    <c:formatCode>General</c:formatCode>
                    <c:ptCount val="17"/>
                    <c:pt idx="0">
                      <c:v>2</c:v>
                    </c:pt>
                    <c:pt idx="1">
                      <c:v>4</c:v>
                    </c:pt>
                    <c:pt idx="2">
                      <c:v>6</c:v>
                    </c:pt>
                    <c:pt idx="3">
                      <c:v>8</c:v>
                    </c:pt>
                    <c:pt idx="4">
                      <c:v>10</c:v>
                    </c:pt>
                    <c:pt idx="5">
                      <c:v>12</c:v>
                    </c:pt>
                    <c:pt idx="6">
                      <c:v>14</c:v>
                    </c:pt>
                    <c:pt idx="7">
                      <c:v>16</c:v>
                    </c:pt>
                    <c:pt idx="8">
                      <c:v>18</c:v>
                    </c:pt>
                    <c:pt idx="9">
                      <c:v>20</c:v>
                    </c:pt>
                    <c:pt idx="10">
                      <c:v>22</c:v>
                    </c:pt>
                    <c:pt idx="11">
                      <c:v>24</c:v>
                    </c:pt>
                    <c:pt idx="12">
                      <c:v>26</c:v>
                    </c:pt>
                    <c:pt idx="13">
                      <c:v>28</c:v>
                    </c:pt>
                    <c:pt idx="14">
                      <c:v>28</c:v>
                    </c:pt>
                    <c:pt idx="15">
                      <c:v>30</c:v>
                    </c:pt>
                    <c:pt idx="16">
                      <c:v>30</c:v>
                    </c:pt>
                  </c:numLit>
                </c:xVal>
                <c:yVal>
                  <c:numLit>
                    <c:formatCode>General</c:formatCode>
                    <c:ptCount val="17"/>
                    <c:pt idx="0">
                      <c:v>540.05267160493804</c:v>
                    </c:pt>
                    <c:pt idx="1">
                      <c:v>453.23240164609103</c:v>
                    </c:pt>
                    <c:pt idx="2">
                      <c:v>413.19493744855998</c:v>
                    </c:pt>
                    <c:pt idx="3">
                      <c:v>389.55264444444401</c:v>
                    </c:pt>
                    <c:pt idx="4">
                      <c:v>372.02559341563801</c:v>
                    </c:pt>
                    <c:pt idx="5">
                      <c:v>357.06796296296295</c:v>
                    </c:pt>
                    <c:pt idx="6">
                      <c:v>341.92575308642</c:v>
                    </c:pt>
                    <c:pt idx="7">
                      <c:v>329.64696131687197</c:v>
                    </c:pt>
                    <c:pt idx="8">
                      <c:v>319.82469382716101</c:v>
                    </c:pt>
                    <c:pt idx="9">
                      <c:v>309.47824115226302</c:v>
                    </c:pt>
                    <c:pt idx="10">
                      <c:v>299.676318518519</c:v>
                    </c:pt>
                    <c:pt idx="11">
                      <c:v>289.61674567901196</c:v>
                    </c:pt>
                    <c:pt idx="12">
                      <c:v>280.76939012345701</c:v>
                    </c:pt>
                    <c:pt idx="13">
                      <c:v>269.33618436213999</c:v>
                    </c:pt>
                    <c:pt idx="14">
                      <c:v>270.05914403292201</c:v>
                    </c:pt>
                    <c:pt idx="15">
                      <c:v>261.09065761316901</c:v>
                    </c:pt>
                    <c:pt idx="16">
                      <c:v>259.39950617283898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D3A-4516-83A0-9F28C3476732}"/>
                  </c:ext>
                </c:extLst>
              </c15:ser>
            </c15:filteredScatterSeries>
            <c15:filteredScatterSeries>
              <c15:ser>
                <c:idx val="0"/>
                <c:order val="5"/>
                <c:tx>
                  <c:v>Bi-2223: B ⊥ Tape plane (carr. cont.)</c:v>
                </c:tx>
                <c:spPr>
                  <a:ln>
                    <a:noFill/>
                  </a:ln>
                </c:spPr>
                <c:marker>
                  <c:symbol val="square"/>
                  <c:size val="7"/>
                  <c:spPr>
                    <a:solidFill>
                      <a:schemeClr val="bg1">
                        <a:lumMod val="85000"/>
                        <a:alpha val="90000"/>
                      </a:schemeClr>
                    </a:solidFill>
                    <a:ln>
                      <a:solidFill>
                        <a:prstClr val="black"/>
                      </a:solidFill>
                    </a:ln>
                  </c:spPr>
                </c:marker>
                <c:xVal>
                  <c:numLit>
                    <c:formatCode>General</c:formatCode>
                    <c:ptCount val="1"/>
                    <c:pt idx="0">
                      <c:v>12</c:v>
                    </c:pt>
                  </c:numLit>
                </c:xVal>
                <c:yVal>
                  <c:numLit>
                    <c:formatCode>General</c:formatCode>
                    <c:ptCount val="1"/>
                    <c:pt idx="0">
                      <c:v>570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D3A-4516-83A0-9F28C3476732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v>Bi-2223: B ⊥ Tape plane (prod.)</c:v>
                </c:tx>
                <c:spPr>
                  <a:ln w="31750" cap="sq">
                    <a:solidFill>
                      <a:schemeClr val="bg1">
                        <a:lumMod val="50000"/>
                      </a:schemeClr>
                    </a:solidFill>
                    <a:bevel/>
                  </a:ln>
                </c:spPr>
                <c:marker>
                  <c:symbol val="square"/>
                  <c:size val="7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lumMod val="50000"/>
                            <a:lumOff val="50000"/>
                            <a:alpha val="50000"/>
                          </a:schemeClr>
                        </a:gs>
                      </a:gsLst>
                      <a:lin ang="5400000" scaled="0"/>
                    </a:gradFill>
                    <a:ln>
                      <a:solidFill>
                        <a:schemeClr val="tx1"/>
                      </a:solidFill>
                    </a:ln>
                  </c:spPr>
                </c:marker>
                <c:xVal>
                  <c:numLit>
                    <c:formatCode>General</c:formatCode>
                    <c:ptCount val="11"/>
                    <c:pt idx="0">
                      <c:v>3</c:v>
                    </c:pt>
                    <c:pt idx="1">
                      <c:v>4</c:v>
                    </c:pt>
                    <c:pt idx="2">
                      <c:v>5</c:v>
                    </c:pt>
                    <c:pt idx="3">
                      <c:v>6</c:v>
                    </c:pt>
                    <c:pt idx="4">
                      <c:v>7</c:v>
                    </c:pt>
                    <c:pt idx="5">
                      <c:v>8</c:v>
                    </c:pt>
                    <c:pt idx="6">
                      <c:v>9</c:v>
                    </c:pt>
                    <c:pt idx="7">
                      <c:v>10</c:v>
                    </c:pt>
                    <c:pt idx="8">
                      <c:v>11</c:v>
                    </c:pt>
                    <c:pt idx="9">
                      <c:v>12</c:v>
                    </c:pt>
                    <c:pt idx="10">
                      <c:v>13</c:v>
                    </c:pt>
                  </c:numLit>
                </c:xVal>
                <c:yVal>
                  <c:numLit>
                    <c:formatCode>General</c:formatCode>
                    <c:ptCount val="11"/>
                    <c:pt idx="0">
                      <c:v>555.00321536905972</c:v>
                    </c:pt>
                    <c:pt idx="1">
                      <c:v>535.66777553083932</c:v>
                    </c:pt>
                    <c:pt idx="2">
                      <c:v>518.69919110212345</c:v>
                    </c:pt>
                    <c:pt idx="3">
                      <c:v>509.24101112234581</c:v>
                    </c:pt>
                    <c:pt idx="4">
                      <c:v>496.25979777553084</c:v>
                    </c:pt>
                    <c:pt idx="5">
                      <c:v>491.11242669362997</c:v>
                    </c:pt>
                    <c:pt idx="6">
                      <c:v>484.10652173913041</c:v>
                    </c:pt>
                    <c:pt idx="7">
                      <c:v>476.97937310414562</c:v>
                    </c:pt>
                    <c:pt idx="8">
                      <c:v>472.67723963599599</c:v>
                    </c:pt>
                    <c:pt idx="9">
                      <c:v>461.29105156723966</c:v>
                    </c:pt>
                    <c:pt idx="10">
                      <c:v>455.29600606673409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D3A-4516-83A0-9F28C3476732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v>Nb₃Sn: Internal Sn RRP®</c:v>
                </c:tx>
                <c:spPr>
                  <a:ln w="34925" cap="sq">
                    <a:solidFill>
                      <a:schemeClr val="accent2"/>
                    </a:solidFill>
                    <a:miter lim="800000"/>
                  </a:ln>
                </c:spPr>
                <c:marker>
                  <c:spPr>
                    <a:solidFill>
                      <a:srgbClr val="C0504D">
                        <a:lumMod val="20000"/>
                        <a:lumOff val="80000"/>
                        <a:alpha val="50000"/>
                      </a:srgbClr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xVal>
                  <c:numLit>
                    <c:formatCode>General</c:formatCode>
                    <c:ptCount val="12"/>
                    <c:pt idx="0">
                      <c:v>12</c:v>
                    </c:pt>
                    <c:pt idx="1">
                      <c:v>13</c:v>
                    </c:pt>
                    <c:pt idx="2">
                      <c:v>14</c:v>
                    </c:pt>
                    <c:pt idx="3">
                      <c:v>14.5</c:v>
                    </c:pt>
                    <c:pt idx="4">
                      <c:v>15</c:v>
                    </c:pt>
                    <c:pt idx="5">
                      <c:v>15.5</c:v>
                    </c:pt>
                    <c:pt idx="6">
                      <c:v>16</c:v>
                    </c:pt>
                    <c:pt idx="7">
                      <c:v>20</c:v>
                    </c:pt>
                    <c:pt idx="8">
                      <c:v>21</c:v>
                    </c:pt>
                    <c:pt idx="9">
                      <c:v>22</c:v>
                    </c:pt>
                    <c:pt idx="10">
                      <c:v>23</c:v>
                    </c:pt>
                    <c:pt idx="11">
                      <c:v>24</c:v>
                    </c:pt>
                  </c:numLit>
                </c:xVal>
                <c:yVal>
                  <c:numLit>
                    <c:formatCode>General</c:formatCode>
                    <c:ptCount val="12"/>
                    <c:pt idx="0">
                      <c:v>1754.8557096240299</c:v>
                    </c:pt>
                    <c:pt idx="1">
                      <c:v>1454.9349156155595</c:v>
                    </c:pt>
                    <c:pt idx="2">
                      <c:v>1190.981412184507</c:v>
                    </c:pt>
                    <c:pt idx="3">
                      <c:v>1072.6374238330022</c:v>
                    </c:pt>
                    <c:pt idx="4">
                      <c:v>957.77414102124749</c:v>
                    </c:pt>
                    <c:pt idx="5">
                      <c:v>855.0933275986182</c:v>
                    </c:pt>
                    <c:pt idx="6">
                      <c:v>757.63357248561431</c:v>
                    </c:pt>
                    <c:pt idx="7">
                      <c:v>268.01432656076094</c:v>
                    </c:pt>
                    <c:pt idx="8">
                      <c:v>190.85868709629946</c:v>
                    </c:pt>
                    <c:pt idx="9">
                      <c:v>118.92410594146318</c:v>
                    </c:pt>
                    <c:pt idx="10">
                      <c:v>65.553287665294349</c:v>
                    </c:pt>
                    <c:pt idx="11">
                      <c:v>28.309738389967819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D3A-4516-83A0-9F28C3476732}"/>
                  </c:ext>
                </c:extLst>
              </c15:ser>
            </c15:filteredScatterSeries>
            <c15:filteredScatterSeries>
              <c15:ser>
                <c:idx val="6"/>
                <c:order val="8"/>
                <c:tx>
                  <c:v>Nb₃Sn: High Sn Bronze</c:v>
                </c:tx>
                <c:spPr>
                  <a:ln w="34925" cap="sq">
                    <a:solidFill>
                      <a:schemeClr val="accent2">
                        <a:lumMod val="75000"/>
                      </a:schemeClr>
                    </a:solidFill>
                    <a:prstDash val="lgDash"/>
                    <a:miter lim="800000"/>
                  </a:ln>
                </c:spPr>
                <c:marker>
                  <c:spPr>
                    <a:solidFill>
                      <a:srgbClr val="C0504D">
                        <a:lumMod val="20000"/>
                        <a:lumOff val="80000"/>
                        <a:alpha val="50000"/>
                      </a:srgbClr>
                    </a:solidFill>
                    <a:ln>
                      <a:solidFill>
                        <a:srgbClr val="C0504D">
                          <a:lumMod val="75000"/>
                        </a:srgbClr>
                      </a:solidFill>
                    </a:ln>
                  </c:spPr>
                </c:marker>
                <c:xVal>
                  <c:numLit>
                    <c:formatCode>General</c:formatCode>
                    <c:ptCount val="8"/>
                    <c:pt idx="0">
                      <c:v>18</c:v>
                    </c:pt>
                    <c:pt idx="1">
                      <c:v>19.0121</c:v>
                    </c:pt>
                    <c:pt idx="2">
                      <c:v>20.013500000000001</c:v>
                    </c:pt>
                    <c:pt idx="3">
                      <c:v>21.014800000000001</c:v>
                    </c:pt>
                    <c:pt idx="4">
                      <c:v>22.016200000000001</c:v>
                    </c:pt>
                    <c:pt idx="5">
                      <c:v>22.995999999999999</c:v>
                    </c:pt>
                    <c:pt idx="6">
                      <c:v>23.997299999999999</c:v>
                    </c:pt>
                    <c:pt idx="7">
                      <c:v>24.998699999999999</c:v>
                    </c:pt>
                  </c:numLit>
                </c:xVal>
                <c:yVal>
                  <c:numLit>
                    <c:formatCode>General</c:formatCode>
                    <c:ptCount val="8"/>
                    <c:pt idx="0">
                      <c:v>166.64307692307693</c:v>
                    </c:pt>
                    <c:pt idx="1">
                      <c:v>137.81461538461539</c:v>
                    </c:pt>
                    <c:pt idx="2">
                      <c:v>111.09538461538463</c:v>
                    </c:pt>
                    <c:pt idx="3">
                      <c:v>84.376153846153841</c:v>
                    </c:pt>
                    <c:pt idx="4">
                      <c:v>60.821230769230773</c:v>
                    </c:pt>
                    <c:pt idx="5">
                      <c:v>40.078769230769232</c:v>
                    </c:pt>
                    <c:pt idx="6">
                      <c:v>19.33623076923077</c:v>
                    </c:pt>
                    <c:pt idx="7">
                      <c:v>8.0860769230769236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D3A-4516-83A0-9F28C3476732}"/>
                  </c:ext>
                </c:extLst>
              </c15:ser>
            </c15:filteredScatterSeries>
            <c15:filteredScatterSeries>
              <c15:ser>
                <c:idx val="14"/>
                <c:order val="15"/>
                <c:tx>
                  <c:v>2212 Fitted Line for 50bar</c:v>
                </c:tx>
                <c:spPr>
                  <a:ln w="41275" cap="sq">
                    <a:solidFill>
                      <a:schemeClr val="accent1">
                        <a:alpha val="60000"/>
                      </a:schemeClr>
                    </a:solidFill>
                    <a:prstDash val="sys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15"/>
                    <c:pt idx="0">
                      <c:v>15</c:v>
                    </c:pt>
                    <c:pt idx="1">
                      <c:v>16</c:v>
                    </c:pt>
                    <c:pt idx="2">
                      <c:v>18</c:v>
                    </c:pt>
                    <c:pt idx="3">
                      <c:v>20</c:v>
                    </c:pt>
                    <c:pt idx="4">
                      <c:v>22</c:v>
                    </c:pt>
                    <c:pt idx="5">
                      <c:v>24</c:v>
                    </c:pt>
                    <c:pt idx="6">
                      <c:v>26</c:v>
                    </c:pt>
                    <c:pt idx="7">
                      <c:v>28</c:v>
                    </c:pt>
                    <c:pt idx="8">
                      <c:v>30</c:v>
                    </c:pt>
                    <c:pt idx="9">
                      <c:v>31</c:v>
                    </c:pt>
                    <c:pt idx="10">
                      <c:v>32</c:v>
                    </c:pt>
                    <c:pt idx="11">
                      <c:v>34</c:v>
                    </c:pt>
                    <c:pt idx="12">
                      <c:v>36</c:v>
                    </c:pt>
                    <c:pt idx="13">
                      <c:v>38</c:v>
                    </c:pt>
                    <c:pt idx="14">
                      <c:v>40</c:v>
                    </c:pt>
                  </c:numLit>
                </c:xVal>
                <c:yVal>
                  <c:numLit>
                    <c:formatCode>General</c:formatCode>
                    <c:ptCount val="15"/>
                    <c:pt idx="0">
                      <c:v>1357.7748994488952</c:v>
                    </c:pt>
                    <c:pt idx="1">
                      <c:v>1325.5056388801097</c:v>
                    </c:pt>
                    <c:pt idx="2">
                      <c:v>1266.6141210519179</c:v>
                    </c:pt>
                    <c:pt idx="3">
                      <c:v>1213.9338632230047</c:v>
                    </c:pt>
                    <c:pt idx="4">
                      <c:v>1166.2787733208422</c:v>
                    </c:pt>
                    <c:pt idx="5">
                      <c:v>1122.7730848260273</c:v>
                    </c:pt>
                    <c:pt idx="6">
                      <c:v>1082.7517309892592</c:v>
                    </c:pt>
                    <c:pt idx="7">
                      <c:v>1045.6977449123983</c:v>
                    </c:pt>
                    <c:pt idx="8">
                      <c:v>1011.2013091689225</c:v>
                    </c:pt>
                    <c:pt idx="9">
                      <c:v>994.80639775742702</c:v>
                    </c:pt>
                    <c:pt idx="10">
                      <c:v>978.93204860013702</c:v>
                    </c:pt>
                    <c:pt idx="11">
                      <c:v>948.61973769191945</c:v>
                    </c:pt>
                    <c:pt idx="12">
                      <c:v>920.04053077194521</c:v>
                    </c:pt>
                    <c:pt idx="13">
                      <c:v>893.00692013680737</c:v>
                    </c:pt>
                    <c:pt idx="14">
                      <c:v>867.36027294303199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ED3A-4516-83A0-9F28C3476732}"/>
                  </c:ext>
                </c:extLst>
              </c15:ser>
            </c15:filteredScatterSeries>
            <c15:filteredScatterSeries>
              <c15:ser>
                <c:idx val="15"/>
                <c:order val="16"/>
                <c:tx>
                  <c:v>YBCO B perp ln extrap</c:v>
                </c:tx>
                <c:spPr>
                  <a:ln w="34925" cap="sq">
                    <a:solidFill>
                      <a:srgbClr val="BB9D59">
                        <a:alpha val="60000"/>
                      </a:srgbClr>
                    </a:solidFill>
                    <a:prstDash val="lgDash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322.23052928331833</c:v>
                    </c:pt>
                    <c:pt idx="1">
                      <c:v>315.45853193281835</c:v>
                    </c:pt>
                    <c:pt idx="2">
                      <c:v>296.34425848430806</c:v>
                    </c:pt>
                    <c:pt idx="3">
                      <c:v>267.86201243749736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ED3A-4516-83A0-9F28C3476732}"/>
                  </c:ext>
                </c:extLst>
              </c15:ser>
            </c15:filteredScatterSeries>
            <c15:filteredScatterSeries>
              <c15:ser>
                <c:idx val="10"/>
                <c:order val="17"/>
                <c:tx>
                  <c:v>YBCO par ln extrap</c:v>
                </c:tx>
                <c:spPr>
                  <a:ln w="34925" cap="flat">
                    <a:solidFill>
                      <a:srgbClr val="CEB888">
                        <a:alpha val="70000"/>
                      </a:srgb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6"/>
                    <c:pt idx="0">
                      <c:v>20</c:v>
                    </c:pt>
                    <c:pt idx="1">
                      <c:v>25</c:v>
                    </c:pt>
                    <c:pt idx="2">
                      <c:v>30</c:v>
                    </c:pt>
                    <c:pt idx="3">
                      <c:v>32</c:v>
                    </c:pt>
                    <c:pt idx="4">
                      <c:v>35</c:v>
                    </c:pt>
                    <c:pt idx="5">
                      <c:v>40</c:v>
                    </c:pt>
                  </c:numLit>
                </c:xVal>
                <c:yVal>
                  <c:numLit>
                    <c:formatCode>General</c:formatCode>
                    <c:ptCount val="6"/>
                    <c:pt idx="0">
                      <c:v>3174.1097277046524</c:v>
                    </c:pt>
                    <c:pt idx="1">
                      <c:v>2922.6269453735381</c:v>
                    </c:pt>
                    <c:pt idx="2">
                      <c:v>2717.150550866751</c:v>
                    </c:pt>
                    <c:pt idx="3">
                      <c:v>2644.4156375447083</c:v>
                    </c:pt>
                    <c:pt idx="4">
                      <c:v>2543.4227347014312</c:v>
                    </c:pt>
                    <c:pt idx="5">
                      <c:v>2392.9328552135939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ED3A-4516-83A0-9F28C3476732}"/>
                  </c:ext>
                </c:extLst>
              </c15:ser>
            </c15:filteredScatterSeries>
            <c15:filteredScatterSeries>
              <c15:ser>
                <c:idx val="18"/>
                <c:order val="18"/>
                <c:tx>
                  <c:v>2223: B|| Tape Plane Ln Extrap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sysDot"/>
                    <a:bevel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31.2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440.07014253265771</c:v>
                    </c:pt>
                    <c:pt idx="1">
                      <c:v>436.68768338595657</c:v>
                    </c:pt>
                    <c:pt idx="2">
                      <c:v>424.71549898501439</c:v>
                    </c:pt>
                    <c:pt idx="3">
                      <c:v>406.87570493037816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ED3A-4516-83A0-9F28C3476732}"/>
                  </c:ext>
                </c:extLst>
              </c15:ser>
            </c15:filteredScatterSeries>
            <c15:filteredScatterSeries>
              <c15:ser>
                <c:idx val="19"/>
                <c:order val="19"/>
                <c:tx>
                  <c:v>2223: B ⊥ Tape Plane Ln Extrap</c:v>
                </c:tx>
                <c:spPr>
                  <a:ln w="31750" cap="sq">
                    <a:solidFill>
                      <a:schemeClr val="bg1">
                        <a:lumMod val="50000"/>
                      </a:schemeClr>
                    </a:solidFill>
                    <a:prstDash val="dashDot"/>
                    <a:bevel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3"/>
                    <c:pt idx="0">
                      <c:v>31</c:v>
                    </c:pt>
                    <c:pt idx="1">
                      <c:v>35</c:v>
                    </c:pt>
                    <c:pt idx="2">
                      <c:v>40</c:v>
                    </c:pt>
                  </c:numLit>
                </c:xVal>
                <c:yVal>
                  <c:numLit>
                    <c:formatCode>General</c:formatCode>
                    <c:ptCount val="3"/>
                    <c:pt idx="0">
                      <c:v>261.73133242499392</c:v>
                    </c:pt>
                    <c:pt idx="1">
                      <c:v>249.85253174141627</c:v>
                    </c:pt>
                    <c:pt idx="2">
                      <c:v>236.78247903132797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ED3A-4516-83A0-9F28C3476732}"/>
                  </c:ext>
                </c:extLst>
              </c15:ser>
            </c15:filteredScatterSeries>
          </c:ext>
        </c:extLst>
      </c:scatterChart>
      <c:valAx>
        <c:axId val="677062528"/>
        <c:scaling>
          <c:orientation val="minMax"/>
          <c:max val="4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0743945676480475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77093376"/>
        <c:crosses val="autoZero"/>
        <c:crossBetween val="midCat"/>
        <c:majorUnit val="5"/>
        <c:minorUnit val="1"/>
      </c:valAx>
      <c:valAx>
        <c:axId val="677093376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Whole Wire Critical</a:t>
                </a:r>
                <a:r>
                  <a:rPr lang="en-US" sz="1400" baseline="0"/>
                  <a:t> Current Density </a:t>
                </a:r>
                <a:r>
                  <a:rPr lang="en-US" sz="1400"/>
                  <a:t>(A/mm², 4.2 K)</a:t>
                </a:r>
              </a:p>
            </c:rich>
          </c:tx>
          <c:layout>
            <c:manualLayout>
              <c:xMode val="edge"/>
              <c:yMode val="edge"/>
              <c:x val="8.9341810904185363E-5"/>
              <c:y val="0.11157199468651675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en-US"/>
          </a:p>
        </c:txPr>
        <c:crossAx val="677062528"/>
        <c:crosses val="autoZero"/>
        <c:crossBetween val="midCat"/>
      </c:valAx>
      <c:spPr>
        <a:solidFill>
          <a:schemeClr val="bg1"/>
        </a:solidFill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9942606265900642"/>
          <c:y val="0.61077047075797153"/>
          <c:w val="0.28250445916971645"/>
          <c:h val="0.2699652415656093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608873803131791E-2"/>
          <c:y val="2.2920570691171871E-2"/>
          <c:w val="0.88468041058861102"/>
          <c:h val="0.86816911560968746"/>
        </c:manualLayout>
      </c:layout>
      <c:scatterChart>
        <c:scatterStyle val="smoothMarker"/>
        <c:varyColors val="0"/>
        <c:ser>
          <c:idx val="5"/>
          <c:order val="7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D3FA-4AC7-A33B-815C0F1616C2}"/>
            </c:ext>
          </c:extLst>
        </c:ser>
        <c:ser>
          <c:idx val="6"/>
          <c:order val="8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D3FA-4AC7-A33B-815C0F1616C2}"/>
            </c:ext>
          </c:extLst>
        </c:ser>
        <c:ser>
          <c:idx val="3"/>
          <c:order val="9"/>
          <c:tx>
            <c:v>Nb-Ti: LHC 1.9 K</c:v>
          </c:tx>
          <c:spPr>
            <a:ln w="28575" cap="sq">
              <a:prstDash val="solid"/>
              <a:miter lim="800000"/>
            </a:ln>
          </c:spPr>
          <c:marker>
            <c:spPr>
              <a:solidFill>
                <a:schemeClr val="accent4">
                  <a:alpha val="50000"/>
                </a:schemeClr>
              </a:solidFill>
              <a:ln>
                <a:solidFill>
                  <a:schemeClr val="bg1"/>
                </a:solidFill>
              </a:ln>
            </c:spPr>
          </c:marker>
          <c:xVal>
            <c:numLit>
              <c:formatCode>General</c:formatCode>
              <c:ptCount val="5"/>
              <c:pt idx="0">
                <c:v>7</c:v>
              </c:pt>
              <c:pt idx="1">
                <c:v>8</c:v>
              </c:pt>
              <c:pt idx="2">
                <c:v>9</c:v>
              </c:pt>
              <c:pt idx="3">
                <c:v>10</c:v>
              </c:pt>
              <c:pt idx="4">
                <c:v>11</c:v>
              </c:pt>
            </c:numLit>
          </c:xVal>
          <c:yVal>
            <c:numLit>
              <c:formatCode>General</c:formatCode>
              <c:ptCount val="5"/>
              <c:pt idx="0">
                <c:v>1430</c:v>
              </c:pt>
              <c:pt idx="1">
                <c:v>1195.7692307692307</c:v>
              </c:pt>
              <c:pt idx="2">
                <c:v>950.76923076923072</c:v>
              </c:pt>
              <c:pt idx="3">
                <c:v>703.46153846153845</c:v>
              </c:pt>
              <c:pt idx="4">
                <c:v>475.76923076923077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D3FA-4AC7-A33B-815C0F1616C2}"/>
            </c:ext>
          </c:extLst>
        </c:ser>
        <c:ser>
          <c:idx val="1"/>
          <c:order val="10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6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3-D3FA-4AC7-A33B-815C0F1616C2}"/>
            </c:ext>
          </c:extLst>
        </c:ser>
        <c:ser>
          <c:idx val="12"/>
          <c:order val="11"/>
          <c:tx>
            <c:v>Nb-Ti: High Field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4-D3FA-4AC7-A33B-815C0F1616C2}"/>
            </c:ext>
          </c:extLst>
        </c:ser>
        <c:ser>
          <c:idx val="11"/>
          <c:order val="12"/>
          <c:tx>
            <c:v>MgB₂: 18+1 Fil. 13 % Fill</c:v>
          </c:tx>
          <c:spPr>
            <a:ln w="34925" cap="sq">
              <a:solidFill>
                <a:schemeClr val="accent3">
                  <a:alpha val="70000"/>
                </a:schemeClr>
              </a:solidFill>
              <a:miter lim="800000"/>
            </a:ln>
            <a:effectLst/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marker>
          <c:xVal>
            <c:numLit>
              <c:formatCode>General</c:formatCode>
              <c:ptCount val="10"/>
              <c:pt idx="0">
                <c:v>5</c:v>
              </c:pt>
              <c:pt idx="1">
                <c:v>6</c:v>
              </c:pt>
              <c:pt idx="2">
                <c:v>7</c:v>
              </c:pt>
              <c:pt idx="3">
                <c:v>8</c:v>
              </c:pt>
              <c:pt idx="4">
                <c:v>9</c:v>
              </c:pt>
              <c:pt idx="5">
                <c:v>10</c:v>
              </c:pt>
              <c:pt idx="6">
                <c:v>11</c:v>
              </c:pt>
              <c:pt idx="7">
                <c:v>12</c:v>
              </c:pt>
              <c:pt idx="8">
                <c:v>13</c:v>
              </c:pt>
              <c:pt idx="9">
                <c:v>13.5</c:v>
              </c:pt>
            </c:numLit>
          </c:xVal>
          <c:yVal>
            <c:numLit>
              <c:formatCode>General</c:formatCode>
              <c:ptCount val="10"/>
              <c:pt idx="0">
                <c:v>569</c:v>
              </c:pt>
              <c:pt idx="1">
                <c:v>389</c:v>
              </c:pt>
              <c:pt idx="2">
                <c:v>275</c:v>
              </c:pt>
              <c:pt idx="3">
                <c:v>194</c:v>
              </c:pt>
              <c:pt idx="4">
                <c:v>137</c:v>
              </c:pt>
              <c:pt idx="5">
                <c:v>91.7</c:v>
              </c:pt>
              <c:pt idx="6">
                <c:v>63.4</c:v>
              </c:pt>
              <c:pt idx="7">
                <c:v>42.9</c:v>
              </c:pt>
              <c:pt idx="8">
                <c:v>28.1</c:v>
              </c:pt>
              <c:pt idx="9">
                <c:v>22.8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5-D3FA-4AC7-A33B-815C0F1616C2}"/>
            </c:ext>
          </c:extLst>
        </c:ser>
        <c:ser>
          <c:idx val="2"/>
          <c:order val="13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3FA-4AC7-A33B-815C0F1616C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3FA-4AC7-A33B-815C0F1616C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3FA-4AC7-A33B-815C0F1616C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3FA-4AC7-A33B-815C0F1616C2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A-D3FA-4AC7-A33B-815C0F1616C2}"/>
            </c:ext>
          </c:extLst>
        </c:ser>
        <c:ser>
          <c:idx val="13"/>
          <c:order val="14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B-D3FA-4AC7-A33B-815C0F161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062528"/>
        <c:axId val="677093376"/>
        <c:extLst>
          <c:ext xmlns:c15="http://schemas.microsoft.com/office/drawing/2012/chart" uri="{02D57815-91ED-43cb-92C2-25804820EDAC}">
            <c15:filteredScatterSeries>
              <c15:ser>
                <c:idx val="9"/>
                <c:order val="0"/>
                <c:tx>
                  <c:v>REBCO: B ∥ Tape plane</c:v>
                </c:tx>
                <c:spPr>
                  <a:ln w="34925" cap="sq">
                    <a:solidFill>
                      <a:srgbClr val="CEB888"/>
                    </a:solidFill>
                    <a:miter lim="800000"/>
                  </a:ln>
                </c:spPr>
                <c:marker>
                  <c:symbol val="diamond"/>
                  <c:size val="9"/>
                  <c:spPr>
                    <a:solidFill>
                      <a:srgbClr val="E3D7BB">
                        <a:alpha val="80000"/>
                      </a:srgbClr>
                    </a:solidFill>
                    <a:ln>
                      <a:solidFill>
                        <a:srgbClr val="CEB888"/>
                      </a:solidFill>
                    </a:ln>
                  </c:spPr>
                </c:marker>
                <c:xVal>
                  <c:numLit>
                    <c:formatCode>General</c:formatCode>
                    <c:ptCount val="4"/>
                    <c:pt idx="0">
                      <c:v>5</c:v>
                    </c:pt>
                    <c:pt idx="1">
                      <c:v>10</c:v>
                    </c:pt>
                    <c:pt idx="2">
                      <c:v>15</c:v>
                    </c:pt>
                    <c:pt idx="3">
                      <c:v>20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4599.7995999999994</c:v>
                    </c:pt>
                    <c:pt idx="1">
                      <c:v>4264.0245999999997</c:v>
                    </c:pt>
                    <c:pt idx="2">
                      <c:v>3416.6751299999996</c:v>
                    </c:pt>
                    <c:pt idx="3">
                      <c:v>3085.9004000000004</c:v>
                    </c:pt>
                  </c:numLit>
                </c:yVal>
                <c:smooth val="1"/>
                <c:extLst>
                  <c:ext xmlns:c16="http://schemas.microsoft.com/office/drawing/2014/chart" uri="{C3380CC4-5D6E-409C-BE32-E72D297353CC}">
                    <c16:uniqueId val="{0000000C-D3FA-4AC7-A33B-815C0F1616C2}"/>
                  </c:ext>
                </c:extLst>
              </c15:ser>
            </c15:filteredScatterSeries>
            <c15:filteredScatterSeries>
              <c15:ser>
                <c:idx val="17"/>
                <c:order val="1"/>
                <c:tx>
                  <c:v>REBCO: B ⊥ Tape Plane</c:v>
                </c:tx>
                <c:spPr>
                  <a:ln w="31750" cap="sq">
                    <a:solidFill>
                      <a:srgbClr val="BB9D59">
                        <a:alpha val="70000"/>
                      </a:srgbClr>
                    </a:solidFill>
                    <a:prstDash val="lgDashDot"/>
                    <a:bevel/>
                  </a:ln>
                </c:spPr>
                <c:marker>
                  <c:symbol val="diamond"/>
                  <c:size val="9"/>
                  <c:spPr>
                    <a:solidFill>
                      <a:srgbClr val="BB9D59">
                        <a:alpha val="30000"/>
                      </a:srgbClr>
                    </a:solidFill>
                    <a:ln w="12700" cap="sq">
                      <a:solidFill>
                        <a:srgbClr val="BB9D59"/>
                      </a:solidFill>
                      <a:bevel/>
                    </a:ln>
                  </c:spPr>
                </c:marker>
                <c:xVal>
                  <c:numLit>
                    <c:formatCode>General</c:formatCode>
                    <c:ptCount val="26"/>
                    <c:pt idx="0">
                      <c:v>1</c:v>
                    </c:pt>
                    <c:pt idx="1">
                      <c:v>1.5</c:v>
                    </c:pt>
                    <c:pt idx="2">
                      <c:v>2</c:v>
                    </c:pt>
                    <c:pt idx="3">
                      <c:v>3</c:v>
                    </c:pt>
                    <c:pt idx="4">
                      <c:v>4</c:v>
                    </c:pt>
                    <c:pt idx="5">
                      <c:v>5</c:v>
                    </c:pt>
                    <c:pt idx="6">
                      <c:v>6</c:v>
                    </c:pt>
                    <c:pt idx="7">
                      <c:v>7</c:v>
                    </c:pt>
                    <c:pt idx="8">
                      <c:v>8</c:v>
                    </c:pt>
                    <c:pt idx="9">
                      <c:v>9</c:v>
                    </c:pt>
                    <c:pt idx="10">
                      <c:v>10</c:v>
                    </c:pt>
                    <c:pt idx="11">
                      <c:v>11</c:v>
                    </c:pt>
                    <c:pt idx="12">
                      <c:v>12</c:v>
                    </c:pt>
                    <c:pt idx="13">
                      <c:v>13</c:v>
                    </c:pt>
                    <c:pt idx="14">
                      <c:v>14</c:v>
                    </c:pt>
                    <c:pt idx="15">
                      <c:v>15</c:v>
                    </c:pt>
                    <c:pt idx="16">
                      <c:v>16</c:v>
                    </c:pt>
                    <c:pt idx="17">
                      <c:v>18</c:v>
                    </c:pt>
                    <c:pt idx="18">
                      <c:v>20</c:v>
                    </c:pt>
                    <c:pt idx="19">
                      <c:v>22</c:v>
                    </c:pt>
                    <c:pt idx="20">
                      <c:v>24</c:v>
                    </c:pt>
                    <c:pt idx="21">
                      <c:v>25</c:v>
                    </c:pt>
                    <c:pt idx="22">
                      <c:v>26</c:v>
                    </c:pt>
                    <c:pt idx="23">
                      <c:v>28</c:v>
                    </c:pt>
                    <c:pt idx="24">
                      <c:v>30</c:v>
                    </c:pt>
                    <c:pt idx="25">
                      <c:v>31</c:v>
                    </c:pt>
                  </c:numLit>
                </c:xVal>
                <c:yVal>
                  <c:numLit>
                    <c:formatCode>General</c:formatCode>
                    <c:ptCount val="26"/>
                    <c:pt idx="0">
                      <c:v>3664.9997999999996</c:v>
                    </c:pt>
                    <c:pt idx="1">
                      <c:v>2919.9994999999999</c:v>
                    </c:pt>
                    <c:pt idx="2">
                      <c:v>2379.9995999999996</c:v>
                    </c:pt>
                    <c:pt idx="3">
                      <c:v>1796.1536999999998</c:v>
                    </c:pt>
                    <c:pt idx="4">
                      <c:v>1447.6923999999999</c:v>
                    </c:pt>
                    <c:pt idx="5">
                      <c:v>1188.462</c:v>
                    </c:pt>
                    <c:pt idx="6">
                      <c:v>1034.3652</c:v>
                    </c:pt>
                    <c:pt idx="7">
                      <c:v>956.92299999999989</c:v>
                    </c:pt>
                    <c:pt idx="8">
                      <c:v>851.8300999999999</c:v>
                    </c:pt>
                    <c:pt idx="9">
                      <c:v>780.84489999999994</c:v>
                    </c:pt>
                    <c:pt idx="10">
                      <c:v>719.9994999999999</c:v>
                    </c:pt>
                    <c:pt idx="11">
                      <c:v>679.43589999999995</c:v>
                    </c:pt>
                    <c:pt idx="12">
                      <c:v>626.08699999999999</c:v>
                    </c:pt>
                    <c:pt idx="13">
                      <c:v>593.23879999999997</c:v>
                    </c:pt>
                    <c:pt idx="14">
                      <c:v>563.47829999999999</c:v>
                    </c:pt>
                    <c:pt idx="15">
                      <c:v>535.38430000000005</c:v>
                    </c:pt>
                    <c:pt idx="16">
                      <c:v>516.52149999999995</c:v>
                    </c:pt>
                    <c:pt idx="17">
                      <c:v>469.56469999999996</c:v>
                    </c:pt>
                    <c:pt idx="18">
                      <c:v>433.07659999999998</c:v>
                    </c:pt>
                    <c:pt idx="19">
                      <c:v>406.95599999999996</c:v>
                    </c:pt>
                    <c:pt idx="20">
                      <c:v>391.30410000000001</c:v>
                    </c:pt>
                    <c:pt idx="21">
                      <c:v>367.69260000000003</c:v>
                    </c:pt>
                    <c:pt idx="22">
                      <c:v>360.00029999999998</c:v>
                    </c:pt>
                    <c:pt idx="23">
                      <c:v>344.34730000000002</c:v>
                    </c:pt>
                    <c:pt idx="24">
                      <c:v>328.69540000000001</c:v>
                    </c:pt>
                    <c:pt idx="25">
                      <c:v>322.30769999999995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3FA-4AC7-A33B-815C0F1616C2}"/>
                  </c:ext>
                </c:extLst>
              </c15:ser>
            </c15:filteredScatterSeries>
            <c15:filteredScatterSeries>
              <c15:ser>
                <c:idx val="16"/>
                <c:order val="2"/>
                <c:tx>
                  <c:v>Bi-2212: 50 bar OP</c:v>
                </c:tx>
                <c:spPr>
                  <a:ln w="41275" cap="sq">
                    <a:solidFill>
                      <a:schemeClr val="accent1"/>
                    </a:solidFill>
                    <a:prstDash val="sysDot"/>
                    <a:miter lim="800000"/>
                  </a:ln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</c:spPr>
                <c:marker>
                  <c:symbol val="star"/>
                  <c:size val="8"/>
                  <c:spPr>
                    <a:solidFill>
                      <a:schemeClr val="accent1">
                        <a:alpha val="20000"/>
                      </a:schemeClr>
                    </a:solidFill>
                    <a:ln cap="sq">
                      <a:solidFill>
                        <a:schemeClr val="accent1"/>
                      </a:solidFill>
                      <a:bevel/>
                    </a:ln>
                    <a:effectLst>
                      <a:outerShdw blurRad="254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</c:marker>
                <c:xVal>
                  <c:numLit>
                    <c:formatCode>General</c:formatCode>
                    <c:ptCount val="13"/>
                    <c:pt idx="0">
                      <c:v>2.999984</c:v>
                    </c:pt>
                    <c:pt idx="1">
                      <c:v>3.9939309999999999</c:v>
                    </c:pt>
                    <c:pt idx="2">
                      <c:v>4.9930310000000002</c:v>
                    </c:pt>
                    <c:pt idx="3">
                      <c:v>5.9924910000000002</c:v>
                    </c:pt>
                    <c:pt idx="4">
                      <c:v>6.9931460000000003</c:v>
                    </c:pt>
                    <c:pt idx="5">
                      <c:v>7.9924419999999996</c:v>
                    </c:pt>
                    <c:pt idx="6">
                      <c:v>8.9930479999999999</c:v>
                    </c:pt>
                    <c:pt idx="7">
                      <c:v>9.9930640000000004</c:v>
                    </c:pt>
                    <c:pt idx="8">
                      <c:v>10.992361000000001</c:v>
                    </c:pt>
                    <c:pt idx="9">
                      <c:v>11.9938</c:v>
                    </c:pt>
                    <c:pt idx="10">
                      <c:v>12.993456999999999</c:v>
                    </c:pt>
                    <c:pt idx="11">
                      <c:v>13.99272</c:v>
                    </c:pt>
                    <c:pt idx="12">
                      <c:v>14.993064</c:v>
                    </c:pt>
                  </c:numLit>
                </c:xVal>
                <c:yVal>
                  <c:numLit>
                    <c:formatCode>General</c:formatCode>
                    <c:ptCount val="13"/>
                    <c:pt idx="0">
                      <c:v>2187.8458417432694</c:v>
                    </c:pt>
                    <c:pt idx="1">
                      <c:v>2018.5436681638316</c:v>
                    </c:pt>
                    <c:pt idx="2">
                      <c:v>1897.0960723641247</c:v>
                    </c:pt>
                    <c:pt idx="3">
                      <c:v>1799.3564251411271</c:v>
                    </c:pt>
                    <c:pt idx="4">
                      <c:v>1729.1672695549094</c:v>
                    </c:pt>
                    <c:pt idx="5">
                      <c:v>1666.7736182076394</c:v>
                    </c:pt>
                    <c:pt idx="6">
                      <c:v>1608.1836927050426</c:v>
                    </c:pt>
                    <c:pt idx="7">
                      <c:v>1558.7922887145389</c:v>
                    </c:pt>
                    <c:pt idx="8">
                      <c:v>1516.4065574582585</c:v>
                    </c:pt>
                    <c:pt idx="9">
                      <c:v>1473.2905970615225</c:v>
                    </c:pt>
                    <c:pt idx="10">
                      <c:v>1436.5687264809467</c:v>
                    </c:pt>
                    <c:pt idx="11">
                      <c:v>1398.9095144094304</c:v>
                    </c:pt>
                    <c:pt idx="12">
                      <c:v>1365.3786531333208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3FA-4AC7-A33B-815C0F1616C2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Bi-2223: B ∥ Tape Plane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sysDot"/>
                    <a:bevel/>
                  </a:ln>
                </c:spPr>
                <c:marker>
                  <c:symbol val="square"/>
                  <c:size val="7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alpha val="49000"/>
                          </a:schemeClr>
                        </a:gs>
                      </a:gsLst>
                      <a:lin ang="16200000" scaled="0"/>
                    </a:gradFill>
                    <a:ln cap="sq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bevel/>
                    </a:ln>
                  </c:spPr>
                </c:marker>
                <c:xVal>
                  <c:numLit>
                    <c:formatCode>General</c:formatCode>
                    <c:ptCount val="12"/>
                    <c:pt idx="0">
                      <c:v>14</c:v>
                    </c:pt>
                    <c:pt idx="1">
                      <c:v>16</c:v>
                    </c:pt>
                    <c:pt idx="2">
                      <c:v>17</c:v>
                    </c:pt>
                    <c:pt idx="3">
                      <c:v>18</c:v>
                    </c:pt>
                    <c:pt idx="4">
                      <c:v>19</c:v>
                    </c:pt>
                    <c:pt idx="5">
                      <c:v>20</c:v>
                    </c:pt>
                    <c:pt idx="6">
                      <c:v>21</c:v>
                    </c:pt>
                    <c:pt idx="7">
                      <c:v>22</c:v>
                    </c:pt>
                    <c:pt idx="8">
                      <c:v>24</c:v>
                    </c:pt>
                    <c:pt idx="9">
                      <c:v>26</c:v>
                    </c:pt>
                    <c:pt idx="10">
                      <c:v>28</c:v>
                    </c:pt>
                    <c:pt idx="11">
                      <c:v>31.2</c:v>
                    </c:pt>
                  </c:numLit>
                </c:xVal>
                <c:yVal>
                  <c:numLit>
                    <c:formatCode>General</c:formatCode>
                    <c:ptCount val="12"/>
                    <c:pt idx="0">
                      <c:v>550.23249629629606</c:v>
                    </c:pt>
                    <c:pt idx="1">
                      <c:v>527.902975308642</c:v>
                    </c:pt>
                    <c:pt idx="2">
                      <c:v>518.60347160493802</c:v>
                    </c:pt>
                    <c:pt idx="3">
                      <c:v>513.36801481481507</c:v>
                    </c:pt>
                    <c:pt idx="4">
                      <c:v>505.93067160493803</c:v>
                    </c:pt>
                    <c:pt idx="5">
                      <c:v>501.38725432098801</c:v>
                    </c:pt>
                    <c:pt idx="6">
                      <c:v>494.57793004115206</c:v>
                    </c:pt>
                    <c:pt idx="7">
                      <c:v>484.122434567901</c:v>
                    </c:pt>
                    <c:pt idx="8">
                      <c:v>479.10299670781905</c:v>
                    </c:pt>
                    <c:pt idx="9">
                      <c:v>454.87721152263396</c:v>
                    </c:pt>
                    <c:pt idx="10">
                      <c:v>457.46913086419801</c:v>
                    </c:pt>
                    <c:pt idx="11">
                      <c:v>442.94368559670801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3FA-4AC7-A33B-815C0F1616C2}"/>
                  </c:ext>
                </c:extLst>
              </c15:ser>
            </c15:filteredScatterSeries>
            <c15:filteredScatterSeries>
              <c15:ser>
                <c:idx val="8"/>
                <c:order val="4"/>
                <c:tx>
                  <c:v>Bi-2223: B ⊥ Tape Place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lgDashDot"/>
                    <a:miter lim="800000"/>
                  </a:ln>
                </c:spPr>
                <c:marker>
                  <c:symbol val="square"/>
                  <c:size val="6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alpha val="50000"/>
                          </a:schemeClr>
                        </a:gs>
                      </a:gsLst>
                      <a:lin ang="0" scaled="0"/>
                    </a:gradFill>
                    <a:ln>
                      <a:gradFill flip="none" rotWithShape="1">
                        <a:gsLst>
                          <a:gs pos="0">
                            <a:schemeClr val="tx1"/>
                          </a:gs>
                          <a:gs pos="100000">
                            <a:schemeClr val="bg1"/>
                          </a:gs>
                        </a:gsLst>
                        <a:lin ang="2700000" scaled="1"/>
                        <a:tileRect/>
                      </a:gradFill>
                    </a:ln>
                  </c:spPr>
                </c:marker>
                <c:xVal>
                  <c:numLit>
                    <c:formatCode>General</c:formatCode>
                    <c:ptCount val="17"/>
                    <c:pt idx="0">
                      <c:v>2</c:v>
                    </c:pt>
                    <c:pt idx="1">
                      <c:v>4</c:v>
                    </c:pt>
                    <c:pt idx="2">
                      <c:v>6</c:v>
                    </c:pt>
                    <c:pt idx="3">
                      <c:v>8</c:v>
                    </c:pt>
                    <c:pt idx="4">
                      <c:v>10</c:v>
                    </c:pt>
                    <c:pt idx="5">
                      <c:v>12</c:v>
                    </c:pt>
                    <c:pt idx="6">
                      <c:v>14</c:v>
                    </c:pt>
                    <c:pt idx="7">
                      <c:v>16</c:v>
                    </c:pt>
                    <c:pt idx="8">
                      <c:v>18</c:v>
                    </c:pt>
                    <c:pt idx="9">
                      <c:v>20</c:v>
                    </c:pt>
                    <c:pt idx="10">
                      <c:v>22</c:v>
                    </c:pt>
                    <c:pt idx="11">
                      <c:v>24</c:v>
                    </c:pt>
                    <c:pt idx="12">
                      <c:v>26</c:v>
                    </c:pt>
                    <c:pt idx="13">
                      <c:v>28</c:v>
                    </c:pt>
                    <c:pt idx="14">
                      <c:v>28</c:v>
                    </c:pt>
                    <c:pt idx="15">
                      <c:v>30</c:v>
                    </c:pt>
                    <c:pt idx="16">
                      <c:v>30</c:v>
                    </c:pt>
                  </c:numLit>
                </c:xVal>
                <c:yVal>
                  <c:numLit>
                    <c:formatCode>General</c:formatCode>
                    <c:ptCount val="17"/>
                    <c:pt idx="0">
                      <c:v>540.05267160493804</c:v>
                    </c:pt>
                    <c:pt idx="1">
                      <c:v>453.23240164609103</c:v>
                    </c:pt>
                    <c:pt idx="2">
                      <c:v>413.19493744855998</c:v>
                    </c:pt>
                    <c:pt idx="3">
                      <c:v>389.55264444444401</c:v>
                    </c:pt>
                    <c:pt idx="4">
                      <c:v>372.02559341563801</c:v>
                    </c:pt>
                    <c:pt idx="5">
                      <c:v>357.06796296296295</c:v>
                    </c:pt>
                    <c:pt idx="6">
                      <c:v>341.92575308642</c:v>
                    </c:pt>
                    <c:pt idx="7">
                      <c:v>329.64696131687197</c:v>
                    </c:pt>
                    <c:pt idx="8">
                      <c:v>319.82469382716101</c:v>
                    </c:pt>
                    <c:pt idx="9">
                      <c:v>309.47824115226302</c:v>
                    </c:pt>
                    <c:pt idx="10">
                      <c:v>299.676318518519</c:v>
                    </c:pt>
                    <c:pt idx="11">
                      <c:v>289.61674567901196</c:v>
                    </c:pt>
                    <c:pt idx="12">
                      <c:v>280.76939012345701</c:v>
                    </c:pt>
                    <c:pt idx="13">
                      <c:v>269.33618436213999</c:v>
                    </c:pt>
                    <c:pt idx="14">
                      <c:v>270.05914403292201</c:v>
                    </c:pt>
                    <c:pt idx="15">
                      <c:v>261.09065761316901</c:v>
                    </c:pt>
                    <c:pt idx="16">
                      <c:v>259.39950617283898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3FA-4AC7-A33B-815C0F1616C2}"/>
                  </c:ext>
                </c:extLst>
              </c15:ser>
            </c15:filteredScatterSeries>
            <c15:filteredScatterSeries>
              <c15:ser>
                <c:idx val="0"/>
                <c:order val="5"/>
                <c:tx>
                  <c:v>Bi-2223: B ⊥ Tape plane (carr. cont.)</c:v>
                </c:tx>
                <c:spPr>
                  <a:ln>
                    <a:noFill/>
                  </a:ln>
                </c:spPr>
                <c:marker>
                  <c:symbol val="square"/>
                  <c:size val="7"/>
                  <c:spPr>
                    <a:solidFill>
                      <a:schemeClr val="bg1">
                        <a:lumMod val="85000"/>
                        <a:alpha val="90000"/>
                      </a:schemeClr>
                    </a:solidFill>
                    <a:ln>
                      <a:solidFill>
                        <a:prstClr val="black"/>
                      </a:solidFill>
                    </a:ln>
                  </c:spPr>
                </c:marker>
                <c:xVal>
                  <c:numLit>
                    <c:formatCode>General</c:formatCode>
                    <c:ptCount val="1"/>
                    <c:pt idx="0">
                      <c:v>12</c:v>
                    </c:pt>
                  </c:numLit>
                </c:xVal>
                <c:yVal>
                  <c:numLit>
                    <c:formatCode>General</c:formatCode>
                    <c:ptCount val="1"/>
                    <c:pt idx="0">
                      <c:v>570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3FA-4AC7-A33B-815C0F1616C2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v>Bi-2223: B ⊥ Tape plane (prod.)</c:v>
                </c:tx>
                <c:spPr>
                  <a:ln w="31750" cap="sq">
                    <a:solidFill>
                      <a:schemeClr val="bg1">
                        <a:lumMod val="50000"/>
                      </a:schemeClr>
                    </a:solidFill>
                    <a:bevel/>
                  </a:ln>
                </c:spPr>
                <c:marker>
                  <c:symbol val="square"/>
                  <c:size val="7"/>
                  <c:spPr>
                    <a:gradFill>
                      <a:gsLst>
                        <a:gs pos="0">
                          <a:schemeClr val="tx1"/>
                        </a:gs>
                        <a:gs pos="100000">
                          <a:schemeClr val="bg1">
                            <a:lumMod val="50000"/>
                            <a:lumOff val="50000"/>
                            <a:alpha val="50000"/>
                          </a:schemeClr>
                        </a:gs>
                      </a:gsLst>
                      <a:lin ang="5400000" scaled="0"/>
                    </a:gradFill>
                    <a:ln>
                      <a:solidFill>
                        <a:schemeClr val="tx1"/>
                      </a:solidFill>
                    </a:ln>
                  </c:spPr>
                </c:marker>
                <c:xVal>
                  <c:numLit>
                    <c:formatCode>General</c:formatCode>
                    <c:ptCount val="11"/>
                    <c:pt idx="0">
                      <c:v>3</c:v>
                    </c:pt>
                    <c:pt idx="1">
                      <c:v>4</c:v>
                    </c:pt>
                    <c:pt idx="2">
                      <c:v>5</c:v>
                    </c:pt>
                    <c:pt idx="3">
                      <c:v>6</c:v>
                    </c:pt>
                    <c:pt idx="4">
                      <c:v>7</c:v>
                    </c:pt>
                    <c:pt idx="5">
                      <c:v>8</c:v>
                    </c:pt>
                    <c:pt idx="6">
                      <c:v>9</c:v>
                    </c:pt>
                    <c:pt idx="7">
                      <c:v>10</c:v>
                    </c:pt>
                    <c:pt idx="8">
                      <c:v>11</c:v>
                    </c:pt>
                    <c:pt idx="9">
                      <c:v>12</c:v>
                    </c:pt>
                    <c:pt idx="10">
                      <c:v>13</c:v>
                    </c:pt>
                  </c:numLit>
                </c:xVal>
                <c:yVal>
                  <c:numLit>
                    <c:formatCode>General</c:formatCode>
                    <c:ptCount val="11"/>
                    <c:pt idx="0">
                      <c:v>555.00321536905972</c:v>
                    </c:pt>
                    <c:pt idx="1">
                      <c:v>535.66777553083932</c:v>
                    </c:pt>
                    <c:pt idx="2">
                      <c:v>518.69919110212345</c:v>
                    </c:pt>
                    <c:pt idx="3">
                      <c:v>509.24101112234581</c:v>
                    </c:pt>
                    <c:pt idx="4">
                      <c:v>496.25979777553084</c:v>
                    </c:pt>
                    <c:pt idx="5">
                      <c:v>491.11242669362997</c:v>
                    </c:pt>
                    <c:pt idx="6">
                      <c:v>484.10652173913041</c:v>
                    </c:pt>
                    <c:pt idx="7">
                      <c:v>476.97937310414562</c:v>
                    </c:pt>
                    <c:pt idx="8">
                      <c:v>472.67723963599599</c:v>
                    </c:pt>
                    <c:pt idx="9">
                      <c:v>461.29105156723966</c:v>
                    </c:pt>
                    <c:pt idx="10">
                      <c:v>455.29600606673409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3FA-4AC7-A33B-815C0F1616C2}"/>
                  </c:ext>
                </c:extLst>
              </c15:ser>
            </c15:filteredScatterSeries>
            <c15:filteredScatterSeries>
              <c15:ser>
                <c:idx val="14"/>
                <c:order val="15"/>
                <c:tx>
                  <c:v>2212 Fitted Line for 50bar</c:v>
                </c:tx>
                <c:spPr>
                  <a:ln w="41275" cap="sq">
                    <a:solidFill>
                      <a:schemeClr val="accent1">
                        <a:alpha val="60000"/>
                      </a:schemeClr>
                    </a:solidFill>
                    <a:prstDash val="sys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15"/>
                    <c:pt idx="0">
                      <c:v>15</c:v>
                    </c:pt>
                    <c:pt idx="1">
                      <c:v>16</c:v>
                    </c:pt>
                    <c:pt idx="2">
                      <c:v>18</c:v>
                    </c:pt>
                    <c:pt idx="3">
                      <c:v>20</c:v>
                    </c:pt>
                    <c:pt idx="4">
                      <c:v>22</c:v>
                    </c:pt>
                    <c:pt idx="5">
                      <c:v>24</c:v>
                    </c:pt>
                    <c:pt idx="6">
                      <c:v>26</c:v>
                    </c:pt>
                    <c:pt idx="7">
                      <c:v>28</c:v>
                    </c:pt>
                    <c:pt idx="8">
                      <c:v>30</c:v>
                    </c:pt>
                    <c:pt idx="9">
                      <c:v>31</c:v>
                    </c:pt>
                    <c:pt idx="10">
                      <c:v>32</c:v>
                    </c:pt>
                    <c:pt idx="11">
                      <c:v>34</c:v>
                    </c:pt>
                    <c:pt idx="12">
                      <c:v>36</c:v>
                    </c:pt>
                    <c:pt idx="13">
                      <c:v>38</c:v>
                    </c:pt>
                    <c:pt idx="14">
                      <c:v>40</c:v>
                    </c:pt>
                  </c:numLit>
                </c:xVal>
                <c:yVal>
                  <c:numLit>
                    <c:formatCode>General</c:formatCode>
                    <c:ptCount val="15"/>
                    <c:pt idx="0">
                      <c:v>1357.7748994488952</c:v>
                    </c:pt>
                    <c:pt idx="1">
                      <c:v>1325.5056388801097</c:v>
                    </c:pt>
                    <c:pt idx="2">
                      <c:v>1266.6141210519179</c:v>
                    </c:pt>
                    <c:pt idx="3">
                      <c:v>1213.9338632230047</c:v>
                    </c:pt>
                    <c:pt idx="4">
                      <c:v>1166.2787733208422</c:v>
                    </c:pt>
                    <c:pt idx="5">
                      <c:v>1122.7730848260273</c:v>
                    </c:pt>
                    <c:pt idx="6">
                      <c:v>1082.7517309892592</c:v>
                    </c:pt>
                    <c:pt idx="7">
                      <c:v>1045.6977449123983</c:v>
                    </c:pt>
                    <c:pt idx="8">
                      <c:v>1011.2013091689225</c:v>
                    </c:pt>
                    <c:pt idx="9">
                      <c:v>994.80639775742702</c:v>
                    </c:pt>
                    <c:pt idx="10">
                      <c:v>978.93204860013702</c:v>
                    </c:pt>
                    <c:pt idx="11">
                      <c:v>948.61973769191945</c:v>
                    </c:pt>
                    <c:pt idx="12">
                      <c:v>920.04053077194521</c:v>
                    </c:pt>
                    <c:pt idx="13">
                      <c:v>893.00692013680737</c:v>
                    </c:pt>
                    <c:pt idx="14">
                      <c:v>867.36027294303199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3FA-4AC7-A33B-815C0F1616C2}"/>
                  </c:ext>
                </c:extLst>
              </c15:ser>
            </c15:filteredScatterSeries>
            <c15:filteredScatterSeries>
              <c15:ser>
                <c:idx val="15"/>
                <c:order val="16"/>
                <c:tx>
                  <c:v>YBCO B perp ln extrap</c:v>
                </c:tx>
                <c:spPr>
                  <a:ln w="34925" cap="sq">
                    <a:solidFill>
                      <a:srgbClr val="BB9D59">
                        <a:alpha val="60000"/>
                      </a:srgbClr>
                    </a:solidFill>
                    <a:prstDash val="lgDash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322.23052928331833</c:v>
                    </c:pt>
                    <c:pt idx="1">
                      <c:v>315.45853193281835</c:v>
                    </c:pt>
                    <c:pt idx="2">
                      <c:v>296.34425848430806</c:v>
                    </c:pt>
                    <c:pt idx="3">
                      <c:v>267.86201243749736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3FA-4AC7-A33B-815C0F1616C2}"/>
                  </c:ext>
                </c:extLst>
              </c15:ser>
            </c15:filteredScatterSeries>
            <c15:filteredScatterSeries>
              <c15:ser>
                <c:idx val="10"/>
                <c:order val="17"/>
                <c:tx>
                  <c:v>YBCO par ln extrap</c:v>
                </c:tx>
                <c:spPr>
                  <a:ln w="34925" cap="flat">
                    <a:solidFill>
                      <a:srgbClr val="CEB888">
                        <a:alpha val="70000"/>
                      </a:srgb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6"/>
                    <c:pt idx="0">
                      <c:v>20</c:v>
                    </c:pt>
                    <c:pt idx="1">
                      <c:v>25</c:v>
                    </c:pt>
                    <c:pt idx="2">
                      <c:v>30</c:v>
                    </c:pt>
                    <c:pt idx="3">
                      <c:v>32</c:v>
                    </c:pt>
                    <c:pt idx="4">
                      <c:v>35</c:v>
                    </c:pt>
                    <c:pt idx="5">
                      <c:v>40</c:v>
                    </c:pt>
                  </c:numLit>
                </c:xVal>
                <c:yVal>
                  <c:numLit>
                    <c:formatCode>General</c:formatCode>
                    <c:ptCount val="6"/>
                    <c:pt idx="0">
                      <c:v>3174.1097277046524</c:v>
                    </c:pt>
                    <c:pt idx="1">
                      <c:v>2922.6269453735381</c:v>
                    </c:pt>
                    <c:pt idx="2">
                      <c:v>2717.150550866751</c:v>
                    </c:pt>
                    <c:pt idx="3">
                      <c:v>2644.4156375447083</c:v>
                    </c:pt>
                    <c:pt idx="4">
                      <c:v>2543.4227347014312</c:v>
                    </c:pt>
                    <c:pt idx="5">
                      <c:v>2392.9328552135939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D3FA-4AC7-A33B-815C0F1616C2}"/>
                  </c:ext>
                </c:extLst>
              </c15:ser>
            </c15:filteredScatterSeries>
            <c15:filteredScatterSeries>
              <c15:ser>
                <c:idx val="18"/>
                <c:order val="18"/>
                <c:tx>
                  <c:v>2223: B|| Tape Plane Ln Extrap</c:v>
                </c:tx>
                <c:spPr>
                  <a:ln w="31750" cap="sq">
                    <a:solidFill>
                      <a:schemeClr val="bg1">
                        <a:lumMod val="65000"/>
                      </a:schemeClr>
                    </a:solidFill>
                    <a:prstDash val="sysDot"/>
                    <a:bevel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31.2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440.07014253265771</c:v>
                    </c:pt>
                    <c:pt idx="1">
                      <c:v>436.68768338595657</c:v>
                    </c:pt>
                    <c:pt idx="2">
                      <c:v>424.71549898501439</c:v>
                    </c:pt>
                    <c:pt idx="3">
                      <c:v>406.87570493037816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D3FA-4AC7-A33B-815C0F1616C2}"/>
                  </c:ext>
                </c:extLst>
              </c15:ser>
            </c15:filteredScatterSeries>
            <c15:filteredScatterSeries>
              <c15:ser>
                <c:idx val="19"/>
                <c:order val="19"/>
                <c:tx>
                  <c:v>2223: B ⊥ Tape Plane Ln Extrap</c:v>
                </c:tx>
                <c:spPr>
                  <a:ln w="31750" cap="sq">
                    <a:solidFill>
                      <a:schemeClr val="bg1">
                        <a:lumMod val="50000"/>
                      </a:schemeClr>
                    </a:solidFill>
                    <a:prstDash val="dashDot"/>
                    <a:bevel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3"/>
                    <c:pt idx="0">
                      <c:v>31</c:v>
                    </c:pt>
                    <c:pt idx="1">
                      <c:v>35</c:v>
                    </c:pt>
                    <c:pt idx="2">
                      <c:v>40</c:v>
                    </c:pt>
                  </c:numLit>
                </c:xVal>
                <c:yVal>
                  <c:numLit>
                    <c:formatCode>General</c:formatCode>
                    <c:ptCount val="3"/>
                    <c:pt idx="0">
                      <c:v>261.73133242499392</c:v>
                    </c:pt>
                    <c:pt idx="1">
                      <c:v>249.85253174141627</c:v>
                    </c:pt>
                    <c:pt idx="2">
                      <c:v>236.78247903132797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D3FA-4AC7-A33B-815C0F1616C2}"/>
                  </c:ext>
                </c:extLst>
              </c15:ser>
            </c15:filteredScatterSeries>
          </c:ext>
        </c:extLst>
      </c:scatterChart>
      <c:valAx>
        <c:axId val="677062528"/>
        <c:scaling>
          <c:orientation val="minMax"/>
          <c:max val="4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0743945676480475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77093376"/>
        <c:crosses val="autoZero"/>
        <c:crossBetween val="midCat"/>
        <c:majorUnit val="5"/>
        <c:minorUnit val="1"/>
      </c:valAx>
      <c:valAx>
        <c:axId val="677093376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Whole Wire Critical</a:t>
                </a:r>
                <a:r>
                  <a:rPr lang="en-US" sz="1400" baseline="0"/>
                  <a:t> Current Density </a:t>
                </a:r>
                <a:r>
                  <a:rPr lang="en-US" sz="1400"/>
                  <a:t>(A/mm², 4.2 K)</a:t>
                </a:r>
              </a:p>
            </c:rich>
          </c:tx>
          <c:layout>
            <c:manualLayout>
              <c:xMode val="edge"/>
              <c:yMode val="edge"/>
              <c:x val="8.9341810904185363E-5"/>
              <c:y val="0.11157199468651675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en-US"/>
          </a:p>
        </c:txPr>
        <c:crossAx val="677062528"/>
        <c:crosses val="autoZero"/>
        <c:crossBetween val="midCat"/>
      </c:valAx>
      <c:spPr>
        <a:solidFill>
          <a:schemeClr val="bg1"/>
        </a:solidFill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9942606265900642"/>
          <c:y val="0.50581040923553455"/>
          <c:w val="0.28250445916971645"/>
          <c:h val="0.3749253902388944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608873803131791E-2"/>
          <c:y val="2.2920570691171871E-2"/>
          <c:w val="0.88468041058861102"/>
          <c:h val="0.86816911560968746"/>
        </c:manualLayout>
      </c:layout>
      <c:scatterChart>
        <c:scatterStyle val="smoothMarker"/>
        <c:varyColors val="0"/>
        <c:ser>
          <c:idx val="16"/>
          <c:order val="2"/>
          <c:tx>
            <c:v>Bi-2212: 50 bar OP</c:v>
          </c:tx>
          <c:spPr>
            <a:ln w="41275" cap="sq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8"/>
            <c:spPr>
              <a:solidFill>
                <a:schemeClr val="accent1">
                  <a:alpha val="20000"/>
                </a:schemeClr>
              </a:solidFill>
              <a:ln cap="sq">
                <a:solidFill>
                  <a:schemeClr val="accent1"/>
                </a:solidFill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Lit>
              <c:formatCode>General</c:formatCode>
              <c:ptCount val="13"/>
              <c:pt idx="0">
                <c:v>2.999984</c:v>
              </c:pt>
              <c:pt idx="1">
                <c:v>3.9939309999999999</c:v>
              </c:pt>
              <c:pt idx="2">
                <c:v>4.9930310000000002</c:v>
              </c:pt>
              <c:pt idx="3">
                <c:v>5.9924910000000002</c:v>
              </c:pt>
              <c:pt idx="4">
                <c:v>6.9931460000000003</c:v>
              </c:pt>
              <c:pt idx="5">
                <c:v>7.9924419999999996</c:v>
              </c:pt>
              <c:pt idx="6">
                <c:v>8.9930479999999999</c:v>
              </c:pt>
              <c:pt idx="7">
                <c:v>9.9930640000000004</c:v>
              </c:pt>
              <c:pt idx="8">
                <c:v>10.992361000000001</c:v>
              </c:pt>
              <c:pt idx="9">
                <c:v>11.9938</c:v>
              </c:pt>
              <c:pt idx="10">
                <c:v>12.993456999999999</c:v>
              </c:pt>
              <c:pt idx="11">
                <c:v>13.99272</c:v>
              </c:pt>
              <c:pt idx="12">
                <c:v>14.993064</c:v>
              </c:pt>
            </c:numLit>
          </c:xVal>
          <c:yVal>
            <c:numLit>
              <c:formatCode>General</c:formatCode>
              <c:ptCount val="13"/>
              <c:pt idx="0">
                <c:v>2187.8458417432694</c:v>
              </c:pt>
              <c:pt idx="1">
                <c:v>2018.5436681638316</c:v>
              </c:pt>
              <c:pt idx="2">
                <c:v>1897.0960723641247</c:v>
              </c:pt>
              <c:pt idx="3">
                <c:v>1799.3564251411271</c:v>
              </c:pt>
              <c:pt idx="4">
                <c:v>1729.1672695549094</c:v>
              </c:pt>
              <c:pt idx="5">
                <c:v>1666.7736182076394</c:v>
              </c:pt>
              <c:pt idx="6">
                <c:v>1608.1836927050426</c:v>
              </c:pt>
              <c:pt idx="7">
                <c:v>1558.7922887145389</c:v>
              </c:pt>
              <c:pt idx="8">
                <c:v>1516.4065574582585</c:v>
              </c:pt>
              <c:pt idx="9">
                <c:v>1473.2905970615225</c:v>
              </c:pt>
              <c:pt idx="10">
                <c:v>1436.5687264809467</c:v>
              </c:pt>
              <c:pt idx="11">
                <c:v>1398.9095144094304</c:v>
              </c:pt>
              <c:pt idx="12">
                <c:v>1365.3786531333208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C541-4226-80CE-C40B57D1521F}"/>
            </c:ext>
          </c:extLst>
        </c:ser>
        <c:ser>
          <c:idx val="7"/>
          <c:order val="3"/>
          <c:tx>
            <c:v>Bi-2223: B ∥ Tape Plane</c:v>
          </c:tx>
          <c:spPr>
            <a:ln w="31750" cap="sq">
              <a:solidFill>
                <a:schemeClr val="bg1">
                  <a:lumMod val="65000"/>
                </a:schemeClr>
              </a:solidFill>
              <a:prstDash val="sysDot"/>
              <a:bevel/>
            </a:ln>
          </c:spPr>
          <c:marker>
            <c:symbol val="square"/>
            <c:size val="7"/>
            <c:spPr>
              <a:gradFill>
                <a:gsLst>
                  <a:gs pos="0">
                    <a:schemeClr val="tx1"/>
                  </a:gs>
                  <a:gs pos="100000">
                    <a:schemeClr val="bg1">
                      <a:alpha val="49000"/>
                    </a:schemeClr>
                  </a:gs>
                </a:gsLst>
                <a:lin ang="16200000" scaled="0"/>
              </a:gradFill>
              <a:ln cap="sq">
                <a:solidFill>
                  <a:schemeClr val="bg1">
                    <a:lumMod val="50000"/>
                  </a:schemeClr>
                </a:solidFill>
                <a:prstDash val="sysDash"/>
                <a:bevel/>
              </a:ln>
            </c:spPr>
          </c:marker>
          <c:xVal>
            <c:numLit>
              <c:formatCode>General</c:formatCode>
              <c:ptCount val="12"/>
              <c:pt idx="0">
                <c:v>14</c:v>
              </c:pt>
              <c:pt idx="1">
                <c:v>16</c:v>
              </c:pt>
              <c:pt idx="2">
                <c:v>17</c:v>
              </c:pt>
              <c:pt idx="3">
                <c:v>18</c:v>
              </c:pt>
              <c:pt idx="4">
                <c:v>19</c:v>
              </c:pt>
              <c:pt idx="5">
                <c:v>20</c:v>
              </c:pt>
              <c:pt idx="6">
                <c:v>21</c:v>
              </c:pt>
              <c:pt idx="7">
                <c:v>22</c:v>
              </c:pt>
              <c:pt idx="8">
                <c:v>24</c:v>
              </c:pt>
              <c:pt idx="9">
                <c:v>26</c:v>
              </c:pt>
              <c:pt idx="10">
                <c:v>28</c:v>
              </c:pt>
              <c:pt idx="11">
                <c:v>31.2</c:v>
              </c:pt>
            </c:numLit>
          </c:xVal>
          <c:yVal>
            <c:numLit>
              <c:formatCode>General</c:formatCode>
              <c:ptCount val="12"/>
              <c:pt idx="0">
                <c:v>550.23249629629606</c:v>
              </c:pt>
              <c:pt idx="1">
                <c:v>527.902975308642</c:v>
              </c:pt>
              <c:pt idx="2">
                <c:v>518.60347160493802</c:v>
              </c:pt>
              <c:pt idx="3">
                <c:v>513.36801481481507</c:v>
              </c:pt>
              <c:pt idx="4">
                <c:v>505.93067160493803</c:v>
              </c:pt>
              <c:pt idx="5">
                <c:v>501.38725432098801</c:v>
              </c:pt>
              <c:pt idx="6">
                <c:v>494.57793004115206</c:v>
              </c:pt>
              <c:pt idx="7">
                <c:v>484.122434567901</c:v>
              </c:pt>
              <c:pt idx="8">
                <c:v>479.10299670781905</c:v>
              </c:pt>
              <c:pt idx="9">
                <c:v>454.87721152263396</c:v>
              </c:pt>
              <c:pt idx="10">
                <c:v>457.46913086419801</c:v>
              </c:pt>
              <c:pt idx="11">
                <c:v>442.94368559670801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C541-4226-80CE-C40B57D1521F}"/>
            </c:ext>
          </c:extLst>
        </c:ser>
        <c:ser>
          <c:idx val="8"/>
          <c:order val="4"/>
          <c:tx>
            <c:v>Bi-2223: B ⊥ Tape Place</c:v>
          </c:tx>
          <c:spPr>
            <a:ln w="31750" cap="sq">
              <a:solidFill>
                <a:schemeClr val="bg1">
                  <a:lumMod val="65000"/>
                </a:schemeClr>
              </a:solidFill>
              <a:prstDash val="lgDashDot"/>
              <a:miter lim="800000"/>
            </a:ln>
          </c:spPr>
          <c:marker>
            <c:symbol val="square"/>
            <c:size val="6"/>
            <c:spPr>
              <a:gradFill>
                <a:gsLst>
                  <a:gs pos="0">
                    <a:schemeClr val="tx1"/>
                  </a:gs>
                  <a:gs pos="100000">
                    <a:schemeClr val="bg1">
                      <a:alpha val="50000"/>
                    </a:schemeClr>
                  </a:gs>
                </a:gsLst>
                <a:lin ang="0" scaled="0"/>
              </a:gradFill>
              <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c:spPr>
          </c:marker>
          <c:xVal>
            <c:numLit>
              <c:formatCode>General</c:formatCode>
              <c:ptCount val="17"/>
              <c:pt idx="0">
                <c:v>2</c:v>
              </c:pt>
              <c:pt idx="1">
                <c:v>4</c:v>
              </c:pt>
              <c:pt idx="2">
                <c:v>6</c:v>
              </c:pt>
              <c:pt idx="3">
                <c:v>8</c:v>
              </c:pt>
              <c:pt idx="4">
                <c:v>10</c:v>
              </c:pt>
              <c:pt idx="5">
                <c:v>12</c:v>
              </c:pt>
              <c:pt idx="6">
                <c:v>14</c:v>
              </c:pt>
              <c:pt idx="7">
                <c:v>16</c:v>
              </c:pt>
              <c:pt idx="8">
                <c:v>18</c:v>
              </c:pt>
              <c:pt idx="9">
                <c:v>20</c:v>
              </c:pt>
              <c:pt idx="10">
                <c:v>22</c:v>
              </c:pt>
              <c:pt idx="11">
                <c:v>24</c:v>
              </c:pt>
              <c:pt idx="12">
                <c:v>26</c:v>
              </c:pt>
              <c:pt idx="13">
                <c:v>28</c:v>
              </c:pt>
              <c:pt idx="14">
                <c:v>28</c:v>
              </c:pt>
              <c:pt idx="15">
                <c:v>30</c:v>
              </c:pt>
              <c:pt idx="16">
                <c:v>30</c:v>
              </c:pt>
            </c:numLit>
          </c:xVal>
          <c:yVal>
            <c:numLit>
              <c:formatCode>General</c:formatCode>
              <c:ptCount val="17"/>
              <c:pt idx="0">
                <c:v>540.05267160493804</c:v>
              </c:pt>
              <c:pt idx="1">
                <c:v>453.23240164609103</c:v>
              </c:pt>
              <c:pt idx="2">
                <c:v>413.19493744855998</c:v>
              </c:pt>
              <c:pt idx="3">
                <c:v>389.55264444444401</c:v>
              </c:pt>
              <c:pt idx="4">
                <c:v>372.02559341563801</c:v>
              </c:pt>
              <c:pt idx="5">
                <c:v>357.06796296296295</c:v>
              </c:pt>
              <c:pt idx="6">
                <c:v>341.92575308642</c:v>
              </c:pt>
              <c:pt idx="7">
                <c:v>329.64696131687197</c:v>
              </c:pt>
              <c:pt idx="8">
                <c:v>319.82469382716101</c:v>
              </c:pt>
              <c:pt idx="9">
                <c:v>309.47824115226302</c:v>
              </c:pt>
              <c:pt idx="10">
                <c:v>299.676318518519</c:v>
              </c:pt>
              <c:pt idx="11">
                <c:v>289.61674567901196</c:v>
              </c:pt>
              <c:pt idx="12">
                <c:v>280.76939012345701</c:v>
              </c:pt>
              <c:pt idx="13">
                <c:v>269.33618436213999</c:v>
              </c:pt>
              <c:pt idx="14">
                <c:v>270.05914403292201</c:v>
              </c:pt>
              <c:pt idx="15">
                <c:v>261.09065761316901</c:v>
              </c:pt>
              <c:pt idx="16">
                <c:v>259.39950617283898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C541-4226-80CE-C40B57D1521F}"/>
            </c:ext>
          </c:extLst>
        </c:ser>
        <c:ser>
          <c:idx val="0"/>
          <c:order val="5"/>
          <c:tx>
            <c:v>Bi-2223: B ⊥ Tape plane (carr. cont.)</c:v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chemeClr val="bg1">
                  <a:lumMod val="85000"/>
                  <a:alpha val="90000"/>
                </a:schemeClr>
              </a:solidFill>
              <a:ln>
                <a:solidFill>
                  <a:prstClr val="black"/>
                </a:solidFill>
              </a:ln>
            </c:spPr>
          </c:marker>
          <c:xVal>
            <c:numLit>
              <c:formatCode>General</c:formatCode>
              <c:ptCount val="1"/>
              <c:pt idx="0">
                <c:v>12</c:v>
              </c:pt>
            </c:numLit>
          </c:xVal>
          <c:yVal>
            <c:numLit>
              <c:formatCode>General</c:formatCode>
              <c:ptCount val="1"/>
              <c:pt idx="0">
                <c:v>570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C541-4226-80CE-C40B57D1521F}"/>
            </c:ext>
          </c:extLst>
        </c:ser>
        <c:ser>
          <c:idx val="4"/>
          <c:order val="6"/>
          <c:tx>
            <c:v>Bi-2223: B ⊥ Tape plane (prod.)</c:v>
          </c:tx>
          <c:spPr>
            <a:ln w="31750" cap="sq">
              <a:solidFill>
                <a:schemeClr val="bg1">
                  <a:lumMod val="50000"/>
                </a:schemeClr>
              </a:solidFill>
              <a:bevel/>
            </a:ln>
          </c:spPr>
          <c:marker>
            <c:symbol val="square"/>
            <c:size val="7"/>
            <c:spPr>
              <a:gradFill>
                <a:gsLst>
                  <a:gs pos="0">
                    <a:schemeClr val="tx1"/>
                  </a:gs>
                  <a:gs pos="100000">
                    <a:schemeClr val="bg1">
                      <a:lumMod val="50000"/>
                      <a:lumOff val="50000"/>
                      <a:alpha val="50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c:spPr>
          </c:marker>
          <c:xVal>
            <c:numLit>
              <c:formatCode>General</c:formatCode>
              <c:ptCount val="11"/>
              <c:pt idx="0">
                <c:v>3</c:v>
              </c:pt>
              <c:pt idx="1">
                <c:v>4</c:v>
              </c:pt>
              <c:pt idx="2">
                <c:v>5</c:v>
              </c:pt>
              <c:pt idx="3">
                <c:v>6</c:v>
              </c:pt>
              <c:pt idx="4">
                <c:v>7</c:v>
              </c:pt>
              <c:pt idx="5">
                <c:v>8</c:v>
              </c:pt>
              <c:pt idx="6">
                <c:v>9</c:v>
              </c:pt>
              <c:pt idx="7">
                <c:v>10</c:v>
              </c:pt>
              <c:pt idx="8">
                <c:v>11</c:v>
              </c:pt>
              <c:pt idx="9">
                <c:v>12</c:v>
              </c:pt>
              <c:pt idx="10">
                <c:v>13</c:v>
              </c:pt>
            </c:numLit>
          </c:xVal>
          <c:yVal>
            <c:numLit>
              <c:formatCode>General</c:formatCode>
              <c:ptCount val="11"/>
              <c:pt idx="0">
                <c:v>555.00321536905972</c:v>
              </c:pt>
              <c:pt idx="1">
                <c:v>535.66777553083932</c:v>
              </c:pt>
              <c:pt idx="2">
                <c:v>518.69919110212345</c:v>
              </c:pt>
              <c:pt idx="3">
                <c:v>509.24101112234581</c:v>
              </c:pt>
              <c:pt idx="4">
                <c:v>496.25979777553084</c:v>
              </c:pt>
              <c:pt idx="5">
                <c:v>491.11242669362997</c:v>
              </c:pt>
              <c:pt idx="6">
                <c:v>484.10652173913041</c:v>
              </c:pt>
              <c:pt idx="7">
                <c:v>476.97937310414562</c:v>
              </c:pt>
              <c:pt idx="8">
                <c:v>472.67723963599599</c:v>
              </c:pt>
              <c:pt idx="9">
                <c:v>461.29105156723966</c:v>
              </c:pt>
              <c:pt idx="10">
                <c:v>455.29600606673409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4-C541-4226-80CE-C40B57D1521F}"/>
            </c:ext>
          </c:extLst>
        </c:ser>
        <c:ser>
          <c:idx val="5"/>
          <c:order val="7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C541-4226-80CE-C40B57D1521F}"/>
            </c:ext>
          </c:extLst>
        </c:ser>
        <c:ser>
          <c:idx val="6"/>
          <c:order val="8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C541-4226-80CE-C40B57D1521F}"/>
            </c:ext>
          </c:extLst>
        </c:ser>
        <c:ser>
          <c:idx val="3"/>
          <c:order val="9"/>
          <c:tx>
            <c:v>Nb-Ti: LHC 1.9 K</c:v>
          </c:tx>
          <c:spPr>
            <a:ln w="28575" cap="sq">
              <a:prstDash val="solid"/>
              <a:miter lim="800000"/>
            </a:ln>
          </c:spPr>
          <c:marker>
            <c:spPr>
              <a:solidFill>
                <a:schemeClr val="accent4">
                  <a:alpha val="50000"/>
                </a:schemeClr>
              </a:solidFill>
              <a:ln>
                <a:solidFill>
                  <a:schemeClr val="bg1"/>
                </a:solidFill>
              </a:ln>
            </c:spPr>
          </c:marker>
          <c:xVal>
            <c:numLit>
              <c:formatCode>General</c:formatCode>
              <c:ptCount val="5"/>
              <c:pt idx="0">
                <c:v>7</c:v>
              </c:pt>
              <c:pt idx="1">
                <c:v>8</c:v>
              </c:pt>
              <c:pt idx="2">
                <c:v>9</c:v>
              </c:pt>
              <c:pt idx="3">
                <c:v>10</c:v>
              </c:pt>
              <c:pt idx="4">
                <c:v>11</c:v>
              </c:pt>
            </c:numLit>
          </c:xVal>
          <c:yVal>
            <c:numLit>
              <c:formatCode>General</c:formatCode>
              <c:ptCount val="5"/>
              <c:pt idx="0">
                <c:v>1430</c:v>
              </c:pt>
              <c:pt idx="1">
                <c:v>1195.7692307692307</c:v>
              </c:pt>
              <c:pt idx="2">
                <c:v>950.76923076923072</c:v>
              </c:pt>
              <c:pt idx="3">
                <c:v>703.46153846153845</c:v>
              </c:pt>
              <c:pt idx="4">
                <c:v>475.76923076923077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C541-4226-80CE-C40B57D1521F}"/>
            </c:ext>
          </c:extLst>
        </c:ser>
        <c:ser>
          <c:idx val="1"/>
          <c:order val="10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6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8-C541-4226-80CE-C40B57D1521F}"/>
            </c:ext>
          </c:extLst>
        </c:ser>
        <c:ser>
          <c:idx val="12"/>
          <c:order val="11"/>
          <c:tx>
            <c:v>Nb-Ti: High Field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9-C541-4226-80CE-C40B57D1521F}"/>
            </c:ext>
          </c:extLst>
        </c:ser>
        <c:ser>
          <c:idx val="11"/>
          <c:order val="12"/>
          <c:tx>
            <c:v>MgB₂: 18+1 Fil. 13 % Fill</c:v>
          </c:tx>
          <c:spPr>
            <a:ln w="34925" cap="sq">
              <a:solidFill>
                <a:schemeClr val="accent3">
                  <a:alpha val="70000"/>
                </a:schemeClr>
              </a:solidFill>
              <a:miter lim="800000"/>
            </a:ln>
            <a:effectLst/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marker>
          <c:xVal>
            <c:numLit>
              <c:formatCode>General</c:formatCode>
              <c:ptCount val="10"/>
              <c:pt idx="0">
                <c:v>5</c:v>
              </c:pt>
              <c:pt idx="1">
                <c:v>6</c:v>
              </c:pt>
              <c:pt idx="2">
                <c:v>7</c:v>
              </c:pt>
              <c:pt idx="3">
                <c:v>8</c:v>
              </c:pt>
              <c:pt idx="4">
                <c:v>9</c:v>
              </c:pt>
              <c:pt idx="5">
                <c:v>10</c:v>
              </c:pt>
              <c:pt idx="6">
                <c:v>11</c:v>
              </c:pt>
              <c:pt idx="7">
                <c:v>12</c:v>
              </c:pt>
              <c:pt idx="8">
                <c:v>13</c:v>
              </c:pt>
              <c:pt idx="9">
                <c:v>13.5</c:v>
              </c:pt>
            </c:numLit>
          </c:xVal>
          <c:yVal>
            <c:numLit>
              <c:formatCode>General</c:formatCode>
              <c:ptCount val="10"/>
              <c:pt idx="0">
                <c:v>569</c:v>
              </c:pt>
              <c:pt idx="1">
                <c:v>389</c:v>
              </c:pt>
              <c:pt idx="2">
                <c:v>275</c:v>
              </c:pt>
              <c:pt idx="3">
                <c:v>194</c:v>
              </c:pt>
              <c:pt idx="4">
                <c:v>137</c:v>
              </c:pt>
              <c:pt idx="5">
                <c:v>91.7</c:v>
              </c:pt>
              <c:pt idx="6">
                <c:v>63.4</c:v>
              </c:pt>
              <c:pt idx="7">
                <c:v>42.9</c:v>
              </c:pt>
              <c:pt idx="8">
                <c:v>28.1</c:v>
              </c:pt>
              <c:pt idx="9">
                <c:v>22.8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A-C541-4226-80CE-C40B57D1521F}"/>
            </c:ext>
          </c:extLst>
        </c:ser>
        <c:ser>
          <c:idx val="2"/>
          <c:order val="13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541-4226-80CE-C40B57D152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C541-4226-80CE-C40B57D1521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541-4226-80CE-C40B57D152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541-4226-80CE-C40B57D1521F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F-C541-4226-80CE-C40B57D1521F}"/>
            </c:ext>
          </c:extLst>
        </c:ser>
        <c:ser>
          <c:idx val="13"/>
          <c:order val="14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0-C541-4226-80CE-C40B57D1521F}"/>
            </c:ext>
          </c:extLst>
        </c:ser>
        <c:ser>
          <c:idx val="14"/>
          <c:order val="15"/>
          <c:tx>
            <c:v>2212 Fitted Line for 50bar</c:v>
          </c:tx>
          <c:spPr>
            <a:ln w="41275" cap="sq">
              <a:solidFill>
                <a:schemeClr val="accent1">
                  <a:alpha val="60000"/>
                </a:schemeClr>
              </a:solidFill>
              <a:prstDash val="sys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15"/>
              <c:pt idx="0">
                <c:v>15</c:v>
              </c:pt>
              <c:pt idx="1">
                <c:v>16</c:v>
              </c:pt>
              <c:pt idx="2">
                <c:v>18</c:v>
              </c:pt>
              <c:pt idx="3">
                <c:v>20</c:v>
              </c:pt>
              <c:pt idx="4">
                <c:v>22</c:v>
              </c:pt>
              <c:pt idx="5">
                <c:v>24</c:v>
              </c:pt>
              <c:pt idx="6">
                <c:v>26</c:v>
              </c:pt>
              <c:pt idx="7">
                <c:v>28</c:v>
              </c:pt>
              <c:pt idx="8">
                <c:v>30</c:v>
              </c:pt>
              <c:pt idx="9">
                <c:v>31</c:v>
              </c:pt>
              <c:pt idx="10">
                <c:v>32</c:v>
              </c:pt>
              <c:pt idx="11">
                <c:v>34</c:v>
              </c:pt>
              <c:pt idx="12">
                <c:v>36</c:v>
              </c:pt>
              <c:pt idx="13">
                <c:v>38</c:v>
              </c:pt>
              <c:pt idx="14">
                <c:v>40</c:v>
              </c:pt>
            </c:numLit>
          </c:xVal>
          <c:yVal>
            <c:numLit>
              <c:formatCode>General</c:formatCode>
              <c:ptCount val="15"/>
              <c:pt idx="0">
                <c:v>1357.7748994488952</c:v>
              </c:pt>
              <c:pt idx="1">
                <c:v>1325.5056388801097</c:v>
              </c:pt>
              <c:pt idx="2">
                <c:v>1266.6141210519179</c:v>
              </c:pt>
              <c:pt idx="3">
                <c:v>1213.9338632230047</c:v>
              </c:pt>
              <c:pt idx="4">
                <c:v>1166.2787733208422</c:v>
              </c:pt>
              <c:pt idx="5">
                <c:v>1122.7730848260273</c:v>
              </c:pt>
              <c:pt idx="6">
                <c:v>1082.7517309892592</c:v>
              </c:pt>
              <c:pt idx="7">
                <c:v>1045.6977449123983</c:v>
              </c:pt>
              <c:pt idx="8">
                <c:v>1011.2013091689225</c:v>
              </c:pt>
              <c:pt idx="9">
                <c:v>994.80639775742702</c:v>
              </c:pt>
              <c:pt idx="10">
                <c:v>978.93204860013702</c:v>
              </c:pt>
              <c:pt idx="11">
                <c:v>948.61973769191945</c:v>
              </c:pt>
              <c:pt idx="12">
                <c:v>920.04053077194521</c:v>
              </c:pt>
              <c:pt idx="13">
                <c:v>893.00692013680737</c:v>
              </c:pt>
              <c:pt idx="14">
                <c:v>867.36027294303199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1-C541-4226-80CE-C40B57D1521F}"/>
            </c:ext>
          </c:extLst>
        </c:ser>
        <c:ser>
          <c:idx val="18"/>
          <c:order val="18"/>
          <c:tx>
            <c:v>2223: B|| Tape Plane Ln Extrap</c:v>
          </c:tx>
          <c:spPr>
            <a:ln w="31750" cap="sq">
              <a:solidFill>
                <a:schemeClr val="bg1">
                  <a:lumMod val="65000"/>
                </a:schemeClr>
              </a:solidFill>
              <a:prstDash val="sysDot"/>
              <a:bevel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31.2</c:v>
              </c:pt>
              <c:pt idx="1">
                <c:v>32</c:v>
              </c:pt>
              <c:pt idx="2">
                <c:v>35</c:v>
              </c:pt>
              <c:pt idx="3">
                <c:v>40</c:v>
              </c:pt>
            </c:numLit>
          </c:xVal>
          <c:yVal>
            <c:numLit>
              <c:formatCode>General</c:formatCode>
              <c:ptCount val="4"/>
              <c:pt idx="0">
                <c:v>440.07014253265771</c:v>
              </c:pt>
              <c:pt idx="1">
                <c:v>436.68768338595657</c:v>
              </c:pt>
              <c:pt idx="2">
                <c:v>424.71549898501439</c:v>
              </c:pt>
              <c:pt idx="3">
                <c:v>406.87570493037816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2-C541-4226-80CE-C40B57D1521F}"/>
            </c:ext>
          </c:extLst>
        </c:ser>
        <c:ser>
          <c:idx val="19"/>
          <c:order val="19"/>
          <c:tx>
            <c:v>2223: B ⊥ Tape Plane Ln Extrap</c:v>
          </c:tx>
          <c:spPr>
            <a:ln w="31750" cap="sq">
              <a:solidFill>
                <a:schemeClr val="bg1">
                  <a:lumMod val="50000"/>
                </a:schemeClr>
              </a:solidFill>
              <a:prstDash val="dashDot"/>
              <a:bevel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31</c:v>
              </c:pt>
              <c:pt idx="1">
                <c:v>35</c:v>
              </c:pt>
              <c:pt idx="2">
                <c:v>40</c:v>
              </c:pt>
            </c:numLit>
          </c:xVal>
          <c:yVal>
            <c:numLit>
              <c:formatCode>General</c:formatCode>
              <c:ptCount val="3"/>
              <c:pt idx="0">
                <c:v>261.73133242499392</c:v>
              </c:pt>
              <c:pt idx="1">
                <c:v>249.85253174141627</c:v>
              </c:pt>
              <c:pt idx="2">
                <c:v>236.78247903132797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3-C541-4226-80CE-C40B57D15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062528"/>
        <c:axId val="677093376"/>
        <c:extLst>
          <c:ext xmlns:c15="http://schemas.microsoft.com/office/drawing/2012/chart" uri="{02D57815-91ED-43cb-92C2-25804820EDAC}">
            <c15:filteredScatterSeries>
              <c15:ser>
                <c:idx val="9"/>
                <c:order val="0"/>
                <c:tx>
                  <c:v>REBCO: B ∥ Tape plane</c:v>
                </c:tx>
                <c:spPr>
                  <a:ln w="34925" cap="sq">
                    <a:solidFill>
                      <a:srgbClr val="CEB888"/>
                    </a:solidFill>
                    <a:miter lim="800000"/>
                  </a:ln>
                </c:spPr>
                <c:marker>
                  <c:symbol val="diamond"/>
                  <c:size val="9"/>
                  <c:spPr>
                    <a:solidFill>
                      <a:srgbClr val="E3D7BB">
                        <a:alpha val="80000"/>
                      </a:srgbClr>
                    </a:solidFill>
                    <a:ln>
                      <a:solidFill>
                        <a:srgbClr val="CEB888"/>
                      </a:solidFill>
                    </a:ln>
                  </c:spPr>
                </c:marker>
                <c:xVal>
                  <c:numLit>
                    <c:formatCode>General</c:formatCode>
                    <c:ptCount val="4"/>
                    <c:pt idx="0">
                      <c:v>5</c:v>
                    </c:pt>
                    <c:pt idx="1">
                      <c:v>10</c:v>
                    </c:pt>
                    <c:pt idx="2">
                      <c:v>15</c:v>
                    </c:pt>
                    <c:pt idx="3">
                      <c:v>20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4599.7995999999994</c:v>
                    </c:pt>
                    <c:pt idx="1">
                      <c:v>4264.0245999999997</c:v>
                    </c:pt>
                    <c:pt idx="2">
                      <c:v>3416.6751299999996</c:v>
                    </c:pt>
                    <c:pt idx="3">
                      <c:v>3085.9004000000004</c:v>
                    </c:pt>
                  </c:numLit>
                </c:yVal>
                <c:smooth val="1"/>
                <c:extLst>
                  <c:ext xmlns:c16="http://schemas.microsoft.com/office/drawing/2014/chart" uri="{C3380CC4-5D6E-409C-BE32-E72D297353CC}">
                    <c16:uniqueId val="{00000014-C541-4226-80CE-C40B57D1521F}"/>
                  </c:ext>
                </c:extLst>
              </c15:ser>
            </c15:filteredScatterSeries>
            <c15:filteredScatterSeries>
              <c15:ser>
                <c:idx val="17"/>
                <c:order val="1"/>
                <c:tx>
                  <c:v>REBCO: B ⊥ Tape Plane</c:v>
                </c:tx>
                <c:spPr>
                  <a:ln w="31750" cap="sq">
                    <a:solidFill>
                      <a:srgbClr val="BB9D59">
                        <a:alpha val="70000"/>
                      </a:srgbClr>
                    </a:solidFill>
                    <a:prstDash val="lgDashDot"/>
                    <a:bevel/>
                  </a:ln>
                </c:spPr>
                <c:marker>
                  <c:symbol val="diamond"/>
                  <c:size val="9"/>
                  <c:spPr>
                    <a:solidFill>
                      <a:srgbClr val="BB9D59">
                        <a:alpha val="30000"/>
                      </a:srgbClr>
                    </a:solidFill>
                    <a:ln w="12700" cap="sq">
                      <a:solidFill>
                        <a:srgbClr val="BB9D59"/>
                      </a:solidFill>
                      <a:bevel/>
                    </a:ln>
                  </c:spPr>
                </c:marker>
                <c:xVal>
                  <c:numLit>
                    <c:formatCode>General</c:formatCode>
                    <c:ptCount val="26"/>
                    <c:pt idx="0">
                      <c:v>1</c:v>
                    </c:pt>
                    <c:pt idx="1">
                      <c:v>1.5</c:v>
                    </c:pt>
                    <c:pt idx="2">
                      <c:v>2</c:v>
                    </c:pt>
                    <c:pt idx="3">
                      <c:v>3</c:v>
                    </c:pt>
                    <c:pt idx="4">
                      <c:v>4</c:v>
                    </c:pt>
                    <c:pt idx="5">
                      <c:v>5</c:v>
                    </c:pt>
                    <c:pt idx="6">
                      <c:v>6</c:v>
                    </c:pt>
                    <c:pt idx="7">
                      <c:v>7</c:v>
                    </c:pt>
                    <c:pt idx="8">
                      <c:v>8</c:v>
                    </c:pt>
                    <c:pt idx="9">
                      <c:v>9</c:v>
                    </c:pt>
                    <c:pt idx="10">
                      <c:v>10</c:v>
                    </c:pt>
                    <c:pt idx="11">
                      <c:v>11</c:v>
                    </c:pt>
                    <c:pt idx="12">
                      <c:v>12</c:v>
                    </c:pt>
                    <c:pt idx="13">
                      <c:v>13</c:v>
                    </c:pt>
                    <c:pt idx="14">
                      <c:v>14</c:v>
                    </c:pt>
                    <c:pt idx="15">
                      <c:v>15</c:v>
                    </c:pt>
                    <c:pt idx="16">
                      <c:v>16</c:v>
                    </c:pt>
                    <c:pt idx="17">
                      <c:v>18</c:v>
                    </c:pt>
                    <c:pt idx="18">
                      <c:v>20</c:v>
                    </c:pt>
                    <c:pt idx="19">
                      <c:v>22</c:v>
                    </c:pt>
                    <c:pt idx="20">
                      <c:v>24</c:v>
                    </c:pt>
                    <c:pt idx="21">
                      <c:v>25</c:v>
                    </c:pt>
                    <c:pt idx="22">
                      <c:v>26</c:v>
                    </c:pt>
                    <c:pt idx="23">
                      <c:v>28</c:v>
                    </c:pt>
                    <c:pt idx="24">
                      <c:v>30</c:v>
                    </c:pt>
                    <c:pt idx="25">
                      <c:v>31</c:v>
                    </c:pt>
                  </c:numLit>
                </c:xVal>
                <c:yVal>
                  <c:numLit>
                    <c:formatCode>General</c:formatCode>
                    <c:ptCount val="26"/>
                    <c:pt idx="0">
                      <c:v>3664.9997999999996</c:v>
                    </c:pt>
                    <c:pt idx="1">
                      <c:v>2919.9994999999999</c:v>
                    </c:pt>
                    <c:pt idx="2">
                      <c:v>2379.9995999999996</c:v>
                    </c:pt>
                    <c:pt idx="3">
                      <c:v>1796.1536999999998</c:v>
                    </c:pt>
                    <c:pt idx="4">
                      <c:v>1447.6923999999999</c:v>
                    </c:pt>
                    <c:pt idx="5">
                      <c:v>1188.462</c:v>
                    </c:pt>
                    <c:pt idx="6">
                      <c:v>1034.3652</c:v>
                    </c:pt>
                    <c:pt idx="7">
                      <c:v>956.92299999999989</c:v>
                    </c:pt>
                    <c:pt idx="8">
                      <c:v>851.8300999999999</c:v>
                    </c:pt>
                    <c:pt idx="9">
                      <c:v>780.84489999999994</c:v>
                    </c:pt>
                    <c:pt idx="10">
                      <c:v>719.9994999999999</c:v>
                    </c:pt>
                    <c:pt idx="11">
                      <c:v>679.43589999999995</c:v>
                    </c:pt>
                    <c:pt idx="12">
                      <c:v>626.08699999999999</c:v>
                    </c:pt>
                    <c:pt idx="13">
                      <c:v>593.23879999999997</c:v>
                    </c:pt>
                    <c:pt idx="14">
                      <c:v>563.47829999999999</c:v>
                    </c:pt>
                    <c:pt idx="15">
                      <c:v>535.38430000000005</c:v>
                    </c:pt>
                    <c:pt idx="16">
                      <c:v>516.52149999999995</c:v>
                    </c:pt>
                    <c:pt idx="17">
                      <c:v>469.56469999999996</c:v>
                    </c:pt>
                    <c:pt idx="18">
                      <c:v>433.07659999999998</c:v>
                    </c:pt>
                    <c:pt idx="19">
                      <c:v>406.95599999999996</c:v>
                    </c:pt>
                    <c:pt idx="20">
                      <c:v>391.30410000000001</c:v>
                    </c:pt>
                    <c:pt idx="21">
                      <c:v>367.69260000000003</c:v>
                    </c:pt>
                    <c:pt idx="22">
                      <c:v>360.00029999999998</c:v>
                    </c:pt>
                    <c:pt idx="23">
                      <c:v>344.34730000000002</c:v>
                    </c:pt>
                    <c:pt idx="24">
                      <c:v>328.69540000000001</c:v>
                    </c:pt>
                    <c:pt idx="25">
                      <c:v>322.30769999999995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C541-4226-80CE-C40B57D1521F}"/>
                  </c:ext>
                </c:extLst>
              </c15:ser>
            </c15:filteredScatterSeries>
            <c15:filteredScatterSeries>
              <c15:ser>
                <c:idx val="15"/>
                <c:order val="16"/>
                <c:tx>
                  <c:v>YBCO B perp ln extrap</c:v>
                </c:tx>
                <c:spPr>
                  <a:ln w="34925" cap="sq">
                    <a:solidFill>
                      <a:srgbClr val="BB9D59">
                        <a:alpha val="60000"/>
                      </a:srgbClr>
                    </a:solidFill>
                    <a:prstDash val="lgDashDot"/>
                    <a:miter lim="800000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4"/>
                    <c:pt idx="0">
                      <c:v>31</c:v>
                    </c:pt>
                    <c:pt idx="1">
                      <c:v>32</c:v>
                    </c:pt>
                    <c:pt idx="2">
                      <c:v>35</c:v>
                    </c:pt>
                    <c:pt idx="3">
                      <c:v>40</c:v>
                    </c:pt>
                  </c:numLit>
                </c:xVal>
                <c:yVal>
                  <c:numLit>
                    <c:formatCode>General</c:formatCode>
                    <c:ptCount val="4"/>
                    <c:pt idx="0">
                      <c:v>322.23052928331833</c:v>
                    </c:pt>
                    <c:pt idx="1">
                      <c:v>315.45853193281835</c:v>
                    </c:pt>
                    <c:pt idx="2">
                      <c:v>296.34425848430806</c:v>
                    </c:pt>
                    <c:pt idx="3">
                      <c:v>267.86201243749736</c:v>
                    </c:pt>
                  </c:numLit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C541-4226-80CE-C40B57D1521F}"/>
                  </c:ext>
                </c:extLst>
              </c15:ser>
            </c15:filteredScatterSeries>
            <c15:filteredScatterSeries>
              <c15:ser>
                <c:idx val="10"/>
                <c:order val="17"/>
                <c:tx>
                  <c:v>YBCO par ln extrap</c:v>
                </c:tx>
                <c:spPr>
                  <a:ln w="34925" cap="flat">
                    <a:solidFill>
                      <a:srgbClr val="CEB888">
                        <a:alpha val="70000"/>
                      </a:srgb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Lit>
                    <c:formatCode>General</c:formatCode>
                    <c:ptCount val="6"/>
                    <c:pt idx="0">
                      <c:v>20</c:v>
                    </c:pt>
                    <c:pt idx="1">
                      <c:v>25</c:v>
                    </c:pt>
                    <c:pt idx="2">
                      <c:v>30</c:v>
                    </c:pt>
                    <c:pt idx="3">
                      <c:v>32</c:v>
                    </c:pt>
                    <c:pt idx="4">
                      <c:v>35</c:v>
                    </c:pt>
                    <c:pt idx="5">
                      <c:v>40</c:v>
                    </c:pt>
                  </c:numLit>
                </c:xVal>
                <c:yVal>
                  <c:numLit>
                    <c:formatCode>General</c:formatCode>
                    <c:ptCount val="6"/>
                    <c:pt idx="0">
                      <c:v>3174.1097277046524</c:v>
                    </c:pt>
                    <c:pt idx="1">
                      <c:v>2922.6269453735381</c:v>
                    </c:pt>
                    <c:pt idx="2">
                      <c:v>2717.150550866751</c:v>
                    </c:pt>
                    <c:pt idx="3">
                      <c:v>2644.4156375447083</c:v>
                    </c:pt>
                    <c:pt idx="4">
                      <c:v>2543.4227347014312</c:v>
                    </c:pt>
                    <c:pt idx="5">
                      <c:v>2392.9328552135939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C541-4226-80CE-C40B57D1521F}"/>
                  </c:ext>
                </c:extLst>
              </c15:ser>
            </c15:filteredScatterSeries>
          </c:ext>
        </c:extLst>
      </c:scatterChart>
      <c:valAx>
        <c:axId val="677062528"/>
        <c:scaling>
          <c:orientation val="minMax"/>
          <c:max val="4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0743945676480475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77093376"/>
        <c:crosses val="autoZero"/>
        <c:crossBetween val="midCat"/>
        <c:majorUnit val="5"/>
        <c:minorUnit val="1"/>
      </c:valAx>
      <c:valAx>
        <c:axId val="677093376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Whole Wire Critical</a:t>
                </a:r>
                <a:r>
                  <a:rPr lang="en-US" sz="1400" baseline="0"/>
                  <a:t> Current Density </a:t>
                </a:r>
                <a:r>
                  <a:rPr lang="en-US" sz="1400"/>
                  <a:t>(A/mm², 4.2 K)</a:t>
                </a:r>
              </a:p>
            </c:rich>
          </c:tx>
          <c:layout>
            <c:manualLayout>
              <c:xMode val="edge"/>
              <c:yMode val="edge"/>
              <c:x val="8.9341810904185363E-5"/>
              <c:y val="0.11157199468651675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en-US"/>
          </a:p>
        </c:txPr>
        <c:crossAx val="677062528"/>
        <c:crosses val="autoZero"/>
        <c:crossBetween val="midCat"/>
      </c:valAx>
      <c:spPr>
        <a:solidFill>
          <a:schemeClr val="bg1"/>
        </a:solidFill>
      </c:spPr>
    </c:plotArea>
    <c:legend>
      <c:legendPos val="r"/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69942606265900642"/>
          <c:y val="0.50581040923553455"/>
          <c:w val="0.28250445916971645"/>
          <c:h val="0.3749253902388944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608873803131791E-2"/>
          <c:y val="2.2920570691171871E-2"/>
          <c:w val="0.88468041058861102"/>
          <c:h val="0.86816911560968746"/>
        </c:manualLayout>
      </c:layout>
      <c:scatterChart>
        <c:scatterStyle val="smoothMarker"/>
        <c:varyColors val="0"/>
        <c:ser>
          <c:idx val="9"/>
          <c:order val="0"/>
          <c:tx>
            <c:v>REBCO: B ∥ Tape plane</c:v>
          </c:tx>
          <c:spPr>
            <a:ln w="34925" cap="sq">
              <a:solidFill>
                <a:srgbClr val="CEB888"/>
              </a:solidFill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>
                <a:solidFill>
                  <a:srgbClr val="CEB888"/>
                </a:solidFill>
              </a:ln>
            </c:spPr>
          </c:marker>
          <c:xVal>
            <c:numLit>
              <c:formatCode>General</c:formatCode>
              <c:ptCount val="4"/>
              <c:pt idx="0">
                <c:v>5</c:v>
              </c:pt>
              <c:pt idx="1">
                <c:v>10</c:v>
              </c:pt>
              <c:pt idx="2">
                <c:v>15</c:v>
              </c:pt>
              <c:pt idx="3">
                <c:v>20</c:v>
              </c:pt>
            </c:numLit>
          </c:xVal>
          <c:yVal>
            <c:numLit>
              <c:formatCode>General</c:formatCode>
              <c:ptCount val="4"/>
              <c:pt idx="0">
                <c:v>4599.7995999999994</c:v>
              </c:pt>
              <c:pt idx="1">
                <c:v>4264.0245999999997</c:v>
              </c:pt>
              <c:pt idx="2">
                <c:v>3416.6751299999996</c:v>
              </c:pt>
              <c:pt idx="3">
                <c:v>3085.9004000000004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0-CBD0-4649-8B2D-2FBDE667FADA}"/>
            </c:ext>
          </c:extLst>
        </c:ser>
        <c:ser>
          <c:idx val="17"/>
          <c:order val="1"/>
          <c:tx>
            <c:v>REBCO: B ⊥ Tape Plane</c:v>
          </c:tx>
          <c:spPr>
            <a:ln w="31750" cap="sq">
              <a:solidFill>
                <a:srgbClr val="BB9D59">
                  <a:alpha val="70000"/>
                </a:srgbClr>
              </a:solidFill>
              <a:prstDash val="lgDashDot"/>
              <a:bevel/>
            </a:ln>
          </c:spPr>
          <c:marker>
            <c:symbol val="diamond"/>
            <c:size val="9"/>
            <c:spPr>
              <a:solidFill>
                <a:srgbClr val="BB9D59">
                  <a:alpha val="30000"/>
                </a:srgbClr>
              </a:solidFill>
              <a:ln w="12700" cap="sq">
                <a:solidFill>
                  <a:srgbClr val="BB9D59"/>
                </a:solidFill>
                <a:bevel/>
              </a:ln>
            </c:spPr>
          </c:marker>
          <c:xVal>
            <c:numLit>
              <c:formatCode>General</c:formatCode>
              <c:ptCount val="26"/>
              <c:pt idx="0">
                <c:v>1</c:v>
              </c:pt>
              <c:pt idx="1">
                <c:v>1.5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  <c:pt idx="8">
                <c:v>8</c:v>
              </c:pt>
              <c:pt idx="9">
                <c:v>9</c:v>
              </c:pt>
              <c:pt idx="10">
                <c:v>10</c:v>
              </c:pt>
              <c:pt idx="11">
                <c:v>11</c:v>
              </c:pt>
              <c:pt idx="12">
                <c:v>12</c:v>
              </c:pt>
              <c:pt idx="13">
                <c:v>13</c:v>
              </c:pt>
              <c:pt idx="14">
                <c:v>14</c:v>
              </c:pt>
              <c:pt idx="15">
                <c:v>15</c:v>
              </c:pt>
              <c:pt idx="16">
                <c:v>16</c:v>
              </c:pt>
              <c:pt idx="17">
                <c:v>18</c:v>
              </c:pt>
              <c:pt idx="18">
                <c:v>20</c:v>
              </c:pt>
              <c:pt idx="19">
                <c:v>22</c:v>
              </c:pt>
              <c:pt idx="20">
                <c:v>24</c:v>
              </c:pt>
              <c:pt idx="21">
                <c:v>25</c:v>
              </c:pt>
              <c:pt idx="22">
                <c:v>26</c:v>
              </c:pt>
              <c:pt idx="23">
                <c:v>28</c:v>
              </c:pt>
              <c:pt idx="24">
                <c:v>30</c:v>
              </c:pt>
              <c:pt idx="25">
                <c:v>31</c:v>
              </c:pt>
            </c:numLit>
          </c:xVal>
          <c:yVal>
            <c:numLit>
              <c:formatCode>General</c:formatCode>
              <c:ptCount val="26"/>
              <c:pt idx="0">
                <c:v>3664.9997999999996</c:v>
              </c:pt>
              <c:pt idx="1">
                <c:v>2919.9994999999999</c:v>
              </c:pt>
              <c:pt idx="2">
                <c:v>2379.9995999999996</c:v>
              </c:pt>
              <c:pt idx="3">
                <c:v>1796.1536999999998</c:v>
              </c:pt>
              <c:pt idx="4">
                <c:v>1447.6923999999999</c:v>
              </c:pt>
              <c:pt idx="5">
                <c:v>1188.462</c:v>
              </c:pt>
              <c:pt idx="6">
                <c:v>1034.3652</c:v>
              </c:pt>
              <c:pt idx="7">
                <c:v>956.92299999999989</c:v>
              </c:pt>
              <c:pt idx="8">
                <c:v>851.8300999999999</c:v>
              </c:pt>
              <c:pt idx="9">
                <c:v>780.84489999999994</c:v>
              </c:pt>
              <c:pt idx="10">
                <c:v>719.9994999999999</c:v>
              </c:pt>
              <c:pt idx="11">
                <c:v>679.43589999999995</c:v>
              </c:pt>
              <c:pt idx="12">
                <c:v>626.08699999999999</c:v>
              </c:pt>
              <c:pt idx="13">
                <c:v>593.23879999999997</c:v>
              </c:pt>
              <c:pt idx="14">
                <c:v>563.47829999999999</c:v>
              </c:pt>
              <c:pt idx="15">
                <c:v>535.38430000000005</c:v>
              </c:pt>
              <c:pt idx="16">
                <c:v>516.52149999999995</c:v>
              </c:pt>
              <c:pt idx="17">
                <c:v>469.56469999999996</c:v>
              </c:pt>
              <c:pt idx="18">
                <c:v>433.07659999999998</c:v>
              </c:pt>
              <c:pt idx="19">
                <c:v>406.95599999999996</c:v>
              </c:pt>
              <c:pt idx="20">
                <c:v>391.30410000000001</c:v>
              </c:pt>
              <c:pt idx="21">
                <c:v>367.69260000000003</c:v>
              </c:pt>
              <c:pt idx="22">
                <c:v>360.00029999999998</c:v>
              </c:pt>
              <c:pt idx="23">
                <c:v>344.34730000000002</c:v>
              </c:pt>
              <c:pt idx="24">
                <c:v>328.69540000000001</c:v>
              </c:pt>
              <c:pt idx="25">
                <c:v>322.30769999999995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CBD0-4649-8B2D-2FBDE667FADA}"/>
            </c:ext>
          </c:extLst>
        </c:ser>
        <c:ser>
          <c:idx val="16"/>
          <c:order val="2"/>
          <c:tx>
            <c:v>Bi-2212: 50 bar OP</c:v>
          </c:tx>
          <c:spPr>
            <a:ln w="41275" cap="sq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8"/>
            <c:spPr>
              <a:solidFill>
                <a:schemeClr val="accent1">
                  <a:alpha val="20000"/>
                </a:schemeClr>
              </a:solidFill>
              <a:ln cap="sq">
                <a:solidFill>
                  <a:schemeClr val="accent1"/>
                </a:solidFill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Lit>
              <c:formatCode>General</c:formatCode>
              <c:ptCount val="13"/>
              <c:pt idx="0">
                <c:v>2.999984</c:v>
              </c:pt>
              <c:pt idx="1">
                <c:v>3.9939309999999999</c:v>
              </c:pt>
              <c:pt idx="2">
                <c:v>4.9930310000000002</c:v>
              </c:pt>
              <c:pt idx="3">
                <c:v>5.9924910000000002</c:v>
              </c:pt>
              <c:pt idx="4">
                <c:v>6.9931460000000003</c:v>
              </c:pt>
              <c:pt idx="5">
                <c:v>7.9924419999999996</c:v>
              </c:pt>
              <c:pt idx="6">
                <c:v>8.9930479999999999</c:v>
              </c:pt>
              <c:pt idx="7">
                <c:v>9.9930640000000004</c:v>
              </c:pt>
              <c:pt idx="8">
                <c:v>10.992361000000001</c:v>
              </c:pt>
              <c:pt idx="9">
                <c:v>11.9938</c:v>
              </c:pt>
              <c:pt idx="10">
                <c:v>12.993456999999999</c:v>
              </c:pt>
              <c:pt idx="11">
                <c:v>13.99272</c:v>
              </c:pt>
              <c:pt idx="12">
                <c:v>14.993064</c:v>
              </c:pt>
            </c:numLit>
          </c:xVal>
          <c:yVal>
            <c:numLit>
              <c:formatCode>General</c:formatCode>
              <c:ptCount val="13"/>
              <c:pt idx="0">
                <c:v>2187.8458417432694</c:v>
              </c:pt>
              <c:pt idx="1">
                <c:v>2018.5436681638316</c:v>
              </c:pt>
              <c:pt idx="2">
                <c:v>1897.0960723641247</c:v>
              </c:pt>
              <c:pt idx="3">
                <c:v>1799.3564251411271</c:v>
              </c:pt>
              <c:pt idx="4">
                <c:v>1729.1672695549094</c:v>
              </c:pt>
              <c:pt idx="5">
                <c:v>1666.7736182076394</c:v>
              </c:pt>
              <c:pt idx="6">
                <c:v>1608.1836927050426</c:v>
              </c:pt>
              <c:pt idx="7">
                <c:v>1558.7922887145389</c:v>
              </c:pt>
              <c:pt idx="8">
                <c:v>1516.4065574582585</c:v>
              </c:pt>
              <c:pt idx="9">
                <c:v>1473.2905970615225</c:v>
              </c:pt>
              <c:pt idx="10">
                <c:v>1436.5687264809467</c:v>
              </c:pt>
              <c:pt idx="11">
                <c:v>1398.9095144094304</c:v>
              </c:pt>
              <c:pt idx="12">
                <c:v>1365.3786531333208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CBD0-4649-8B2D-2FBDE667FADA}"/>
            </c:ext>
          </c:extLst>
        </c:ser>
        <c:ser>
          <c:idx val="7"/>
          <c:order val="3"/>
          <c:tx>
            <c:v>Bi-2223: B ∥ Tape Plane</c:v>
          </c:tx>
          <c:spPr>
            <a:ln w="31750" cap="sq">
              <a:solidFill>
                <a:schemeClr val="bg1">
                  <a:lumMod val="65000"/>
                </a:schemeClr>
              </a:solidFill>
              <a:prstDash val="sysDot"/>
              <a:bevel/>
            </a:ln>
          </c:spPr>
          <c:marker>
            <c:symbol val="square"/>
            <c:size val="7"/>
            <c:spPr>
              <a:gradFill>
                <a:gsLst>
                  <a:gs pos="0">
                    <a:schemeClr val="tx1"/>
                  </a:gs>
                  <a:gs pos="100000">
                    <a:schemeClr val="bg1">
                      <a:alpha val="49000"/>
                    </a:schemeClr>
                  </a:gs>
                </a:gsLst>
                <a:lin ang="16200000" scaled="0"/>
              </a:gradFill>
              <a:ln cap="sq">
                <a:solidFill>
                  <a:schemeClr val="bg1">
                    <a:lumMod val="50000"/>
                  </a:schemeClr>
                </a:solidFill>
                <a:prstDash val="sysDash"/>
                <a:bevel/>
              </a:ln>
            </c:spPr>
          </c:marker>
          <c:xVal>
            <c:numLit>
              <c:formatCode>General</c:formatCode>
              <c:ptCount val="12"/>
              <c:pt idx="0">
                <c:v>14</c:v>
              </c:pt>
              <c:pt idx="1">
                <c:v>16</c:v>
              </c:pt>
              <c:pt idx="2">
                <c:v>17</c:v>
              </c:pt>
              <c:pt idx="3">
                <c:v>18</c:v>
              </c:pt>
              <c:pt idx="4">
                <c:v>19</c:v>
              </c:pt>
              <c:pt idx="5">
                <c:v>20</c:v>
              </c:pt>
              <c:pt idx="6">
                <c:v>21</c:v>
              </c:pt>
              <c:pt idx="7">
                <c:v>22</c:v>
              </c:pt>
              <c:pt idx="8">
                <c:v>24</c:v>
              </c:pt>
              <c:pt idx="9">
                <c:v>26</c:v>
              </c:pt>
              <c:pt idx="10">
                <c:v>28</c:v>
              </c:pt>
              <c:pt idx="11">
                <c:v>31.2</c:v>
              </c:pt>
            </c:numLit>
          </c:xVal>
          <c:yVal>
            <c:numLit>
              <c:formatCode>General</c:formatCode>
              <c:ptCount val="12"/>
              <c:pt idx="0">
                <c:v>550.23249629629606</c:v>
              </c:pt>
              <c:pt idx="1">
                <c:v>527.902975308642</c:v>
              </c:pt>
              <c:pt idx="2">
                <c:v>518.60347160493802</c:v>
              </c:pt>
              <c:pt idx="3">
                <c:v>513.36801481481507</c:v>
              </c:pt>
              <c:pt idx="4">
                <c:v>505.93067160493803</c:v>
              </c:pt>
              <c:pt idx="5">
                <c:v>501.38725432098801</c:v>
              </c:pt>
              <c:pt idx="6">
                <c:v>494.57793004115206</c:v>
              </c:pt>
              <c:pt idx="7">
                <c:v>484.122434567901</c:v>
              </c:pt>
              <c:pt idx="8">
                <c:v>479.10299670781905</c:v>
              </c:pt>
              <c:pt idx="9">
                <c:v>454.87721152263396</c:v>
              </c:pt>
              <c:pt idx="10">
                <c:v>457.46913086419801</c:v>
              </c:pt>
              <c:pt idx="11">
                <c:v>442.94368559670801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CBD0-4649-8B2D-2FBDE667FADA}"/>
            </c:ext>
          </c:extLst>
        </c:ser>
        <c:ser>
          <c:idx val="8"/>
          <c:order val="4"/>
          <c:tx>
            <c:v>Bi-2223: B ⊥ Tape Place</c:v>
          </c:tx>
          <c:spPr>
            <a:ln w="31750" cap="sq">
              <a:solidFill>
                <a:schemeClr val="bg1">
                  <a:lumMod val="65000"/>
                </a:schemeClr>
              </a:solidFill>
              <a:prstDash val="lgDashDot"/>
              <a:miter lim="800000"/>
            </a:ln>
          </c:spPr>
          <c:marker>
            <c:symbol val="square"/>
            <c:size val="6"/>
            <c:spPr>
              <a:gradFill>
                <a:gsLst>
                  <a:gs pos="0">
                    <a:schemeClr val="tx1"/>
                  </a:gs>
                  <a:gs pos="100000">
                    <a:schemeClr val="bg1">
                      <a:alpha val="50000"/>
                    </a:schemeClr>
                  </a:gs>
                </a:gsLst>
                <a:lin ang="0" scaled="0"/>
              </a:gradFill>
              <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c:spPr>
          </c:marker>
          <c:xVal>
            <c:numLit>
              <c:formatCode>General</c:formatCode>
              <c:ptCount val="17"/>
              <c:pt idx="0">
                <c:v>2</c:v>
              </c:pt>
              <c:pt idx="1">
                <c:v>4</c:v>
              </c:pt>
              <c:pt idx="2">
                <c:v>6</c:v>
              </c:pt>
              <c:pt idx="3">
                <c:v>8</c:v>
              </c:pt>
              <c:pt idx="4">
                <c:v>10</c:v>
              </c:pt>
              <c:pt idx="5">
                <c:v>12</c:v>
              </c:pt>
              <c:pt idx="6">
                <c:v>14</c:v>
              </c:pt>
              <c:pt idx="7">
                <c:v>16</c:v>
              </c:pt>
              <c:pt idx="8">
                <c:v>18</c:v>
              </c:pt>
              <c:pt idx="9">
                <c:v>20</c:v>
              </c:pt>
              <c:pt idx="10">
                <c:v>22</c:v>
              </c:pt>
              <c:pt idx="11">
                <c:v>24</c:v>
              </c:pt>
              <c:pt idx="12">
                <c:v>26</c:v>
              </c:pt>
              <c:pt idx="13">
                <c:v>28</c:v>
              </c:pt>
              <c:pt idx="14">
                <c:v>28</c:v>
              </c:pt>
              <c:pt idx="15">
                <c:v>30</c:v>
              </c:pt>
              <c:pt idx="16">
                <c:v>30</c:v>
              </c:pt>
            </c:numLit>
          </c:xVal>
          <c:yVal>
            <c:numLit>
              <c:formatCode>General</c:formatCode>
              <c:ptCount val="17"/>
              <c:pt idx="0">
                <c:v>540.05267160493804</c:v>
              </c:pt>
              <c:pt idx="1">
                <c:v>453.23240164609103</c:v>
              </c:pt>
              <c:pt idx="2">
                <c:v>413.19493744855998</c:v>
              </c:pt>
              <c:pt idx="3">
                <c:v>389.55264444444401</c:v>
              </c:pt>
              <c:pt idx="4">
                <c:v>372.02559341563801</c:v>
              </c:pt>
              <c:pt idx="5">
                <c:v>357.06796296296295</c:v>
              </c:pt>
              <c:pt idx="6">
                <c:v>341.92575308642</c:v>
              </c:pt>
              <c:pt idx="7">
                <c:v>329.64696131687197</c:v>
              </c:pt>
              <c:pt idx="8">
                <c:v>319.82469382716101</c:v>
              </c:pt>
              <c:pt idx="9">
                <c:v>309.47824115226302</c:v>
              </c:pt>
              <c:pt idx="10">
                <c:v>299.676318518519</c:v>
              </c:pt>
              <c:pt idx="11">
                <c:v>289.61674567901196</c:v>
              </c:pt>
              <c:pt idx="12">
                <c:v>280.76939012345701</c:v>
              </c:pt>
              <c:pt idx="13">
                <c:v>269.33618436213999</c:v>
              </c:pt>
              <c:pt idx="14">
                <c:v>270.05914403292201</c:v>
              </c:pt>
              <c:pt idx="15">
                <c:v>261.09065761316901</c:v>
              </c:pt>
              <c:pt idx="16">
                <c:v>259.39950617283898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CBD0-4649-8B2D-2FBDE667FADA}"/>
            </c:ext>
          </c:extLst>
        </c:ser>
        <c:ser>
          <c:idx val="0"/>
          <c:order val="5"/>
          <c:tx>
            <c:v>Bi-2223: B ⊥ Tape plane (carr. cont.)</c:v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chemeClr val="bg1">
                  <a:lumMod val="85000"/>
                  <a:alpha val="90000"/>
                </a:schemeClr>
              </a:solidFill>
              <a:ln>
                <a:solidFill>
                  <a:prstClr val="black"/>
                </a:solidFill>
              </a:ln>
            </c:spPr>
          </c:marker>
          <c:xVal>
            <c:numLit>
              <c:formatCode>General</c:formatCode>
              <c:ptCount val="1"/>
              <c:pt idx="0">
                <c:v>12</c:v>
              </c:pt>
            </c:numLit>
          </c:xVal>
          <c:yVal>
            <c:numLit>
              <c:formatCode>General</c:formatCode>
              <c:ptCount val="1"/>
              <c:pt idx="0">
                <c:v>570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CBD0-4649-8B2D-2FBDE667FADA}"/>
            </c:ext>
          </c:extLst>
        </c:ser>
        <c:ser>
          <c:idx val="4"/>
          <c:order val="6"/>
          <c:tx>
            <c:v>Bi-2223: B ⊥ Tape plane (prod.)</c:v>
          </c:tx>
          <c:spPr>
            <a:ln w="31750" cap="sq">
              <a:solidFill>
                <a:schemeClr val="bg1">
                  <a:lumMod val="50000"/>
                </a:schemeClr>
              </a:solidFill>
              <a:bevel/>
            </a:ln>
          </c:spPr>
          <c:marker>
            <c:symbol val="square"/>
            <c:size val="7"/>
            <c:spPr>
              <a:gradFill>
                <a:gsLst>
                  <a:gs pos="0">
                    <a:schemeClr val="tx1"/>
                  </a:gs>
                  <a:gs pos="100000">
                    <a:schemeClr val="bg1">
                      <a:lumMod val="50000"/>
                      <a:lumOff val="50000"/>
                      <a:alpha val="50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c:spPr>
          </c:marker>
          <c:xVal>
            <c:numLit>
              <c:formatCode>General</c:formatCode>
              <c:ptCount val="11"/>
              <c:pt idx="0">
                <c:v>3</c:v>
              </c:pt>
              <c:pt idx="1">
                <c:v>4</c:v>
              </c:pt>
              <c:pt idx="2">
                <c:v>5</c:v>
              </c:pt>
              <c:pt idx="3">
                <c:v>6</c:v>
              </c:pt>
              <c:pt idx="4">
                <c:v>7</c:v>
              </c:pt>
              <c:pt idx="5">
                <c:v>8</c:v>
              </c:pt>
              <c:pt idx="6">
                <c:v>9</c:v>
              </c:pt>
              <c:pt idx="7">
                <c:v>10</c:v>
              </c:pt>
              <c:pt idx="8">
                <c:v>11</c:v>
              </c:pt>
              <c:pt idx="9">
                <c:v>12</c:v>
              </c:pt>
              <c:pt idx="10">
                <c:v>13</c:v>
              </c:pt>
            </c:numLit>
          </c:xVal>
          <c:yVal>
            <c:numLit>
              <c:formatCode>General</c:formatCode>
              <c:ptCount val="11"/>
              <c:pt idx="0">
                <c:v>555.00321536905972</c:v>
              </c:pt>
              <c:pt idx="1">
                <c:v>535.66777553083932</c:v>
              </c:pt>
              <c:pt idx="2">
                <c:v>518.69919110212345</c:v>
              </c:pt>
              <c:pt idx="3">
                <c:v>509.24101112234581</c:v>
              </c:pt>
              <c:pt idx="4">
                <c:v>496.25979777553084</c:v>
              </c:pt>
              <c:pt idx="5">
                <c:v>491.11242669362997</c:v>
              </c:pt>
              <c:pt idx="6">
                <c:v>484.10652173913041</c:v>
              </c:pt>
              <c:pt idx="7">
                <c:v>476.97937310414562</c:v>
              </c:pt>
              <c:pt idx="8">
                <c:v>472.67723963599599</c:v>
              </c:pt>
              <c:pt idx="9">
                <c:v>461.29105156723966</c:v>
              </c:pt>
              <c:pt idx="10">
                <c:v>455.29600606673409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6-CBD0-4649-8B2D-2FBDE667FADA}"/>
            </c:ext>
          </c:extLst>
        </c:ser>
        <c:ser>
          <c:idx val="5"/>
          <c:order val="7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CBD0-4649-8B2D-2FBDE667FADA}"/>
            </c:ext>
          </c:extLst>
        </c:ser>
        <c:ser>
          <c:idx val="6"/>
          <c:order val="8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8-CBD0-4649-8B2D-2FBDE667FADA}"/>
            </c:ext>
          </c:extLst>
        </c:ser>
        <c:ser>
          <c:idx val="3"/>
          <c:order val="9"/>
          <c:tx>
            <c:v>Nb-Ti: LHC 1.9 K</c:v>
          </c:tx>
          <c:spPr>
            <a:ln w="28575" cap="sq">
              <a:prstDash val="solid"/>
              <a:miter lim="800000"/>
            </a:ln>
          </c:spPr>
          <c:marker>
            <c:spPr>
              <a:solidFill>
                <a:schemeClr val="accent4">
                  <a:alpha val="50000"/>
                </a:schemeClr>
              </a:solidFill>
              <a:ln>
                <a:solidFill>
                  <a:schemeClr val="bg1"/>
                </a:solidFill>
              </a:ln>
            </c:spPr>
          </c:marker>
          <c:xVal>
            <c:numLit>
              <c:formatCode>General</c:formatCode>
              <c:ptCount val="5"/>
              <c:pt idx="0">
                <c:v>7</c:v>
              </c:pt>
              <c:pt idx="1">
                <c:v>8</c:v>
              </c:pt>
              <c:pt idx="2">
                <c:v>9</c:v>
              </c:pt>
              <c:pt idx="3">
                <c:v>10</c:v>
              </c:pt>
              <c:pt idx="4">
                <c:v>11</c:v>
              </c:pt>
            </c:numLit>
          </c:xVal>
          <c:yVal>
            <c:numLit>
              <c:formatCode>General</c:formatCode>
              <c:ptCount val="5"/>
              <c:pt idx="0">
                <c:v>1430</c:v>
              </c:pt>
              <c:pt idx="1">
                <c:v>1195.7692307692307</c:v>
              </c:pt>
              <c:pt idx="2">
                <c:v>950.76923076923072</c:v>
              </c:pt>
              <c:pt idx="3">
                <c:v>703.46153846153845</c:v>
              </c:pt>
              <c:pt idx="4">
                <c:v>475.76923076923077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CBD0-4649-8B2D-2FBDE667FADA}"/>
            </c:ext>
          </c:extLst>
        </c:ser>
        <c:ser>
          <c:idx val="1"/>
          <c:order val="10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6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A-CBD0-4649-8B2D-2FBDE667FADA}"/>
            </c:ext>
          </c:extLst>
        </c:ser>
        <c:ser>
          <c:idx val="12"/>
          <c:order val="11"/>
          <c:tx>
            <c:v>Nb-Ti: High Field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B-CBD0-4649-8B2D-2FBDE667FADA}"/>
            </c:ext>
          </c:extLst>
        </c:ser>
        <c:ser>
          <c:idx val="11"/>
          <c:order val="12"/>
          <c:tx>
            <c:v>MgB₂: 18+1 Fil. 13 % Fill</c:v>
          </c:tx>
          <c:spPr>
            <a:ln w="34925" cap="sq">
              <a:solidFill>
                <a:schemeClr val="accent3">
                  <a:alpha val="70000"/>
                </a:schemeClr>
              </a:solidFill>
              <a:miter lim="800000"/>
            </a:ln>
            <a:effectLst/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marker>
          <c:xVal>
            <c:numLit>
              <c:formatCode>General</c:formatCode>
              <c:ptCount val="10"/>
              <c:pt idx="0">
                <c:v>5</c:v>
              </c:pt>
              <c:pt idx="1">
                <c:v>6</c:v>
              </c:pt>
              <c:pt idx="2">
                <c:v>7</c:v>
              </c:pt>
              <c:pt idx="3">
                <c:v>8</c:v>
              </c:pt>
              <c:pt idx="4">
                <c:v>9</c:v>
              </c:pt>
              <c:pt idx="5">
                <c:v>10</c:v>
              </c:pt>
              <c:pt idx="6">
                <c:v>11</c:v>
              </c:pt>
              <c:pt idx="7">
                <c:v>12</c:v>
              </c:pt>
              <c:pt idx="8">
                <c:v>13</c:v>
              </c:pt>
              <c:pt idx="9">
                <c:v>13.5</c:v>
              </c:pt>
            </c:numLit>
          </c:xVal>
          <c:yVal>
            <c:numLit>
              <c:formatCode>General</c:formatCode>
              <c:ptCount val="10"/>
              <c:pt idx="0">
                <c:v>569</c:v>
              </c:pt>
              <c:pt idx="1">
                <c:v>389</c:v>
              </c:pt>
              <c:pt idx="2">
                <c:v>275</c:v>
              </c:pt>
              <c:pt idx="3">
                <c:v>194</c:v>
              </c:pt>
              <c:pt idx="4">
                <c:v>137</c:v>
              </c:pt>
              <c:pt idx="5">
                <c:v>91.7</c:v>
              </c:pt>
              <c:pt idx="6">
                <c:v>63.4</c:v>
              </c:pt>
              <c:pt idx="7">
                <c:v>42.9</c:v>
              </c:pt>
              <c:pt idx="8">
                <c:v>28.1</c:v>
              </c:pt>
              <c:pt idx="9">
                <c:v>22.8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C-CBD0-4649-8B2D-2FBDE667FADA}"/>
            </c:ext>
          </c:extLst>
        </c:ser>
        <c:ser>
          <c:idx val="2"/>
          <c:order val="13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BD0-4649-8B2D-2FBDE667FAD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BD0-4649-8B2D-2FBDE667FAD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BD0-4649-8B2D-2FBDE667FAD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BD0-4649-8B2D-2FBDE667FADA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1-CBD0-4649-8B2D-2FBDE667FADA}"/>
            </c:ext>
          </c:extLst>
        </c:ser>
        <c:ser>
          <c:idx val="13"/>
          <c:order val="14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2-CBD0-4649-8B2D-2FBDE667FADA}"/>
            </c:ext>
          </c:extLst>
        </c:ser>
        <c:ser>
          <c:idx val="14"/>
          <c:order val="15"/>
          <c:tx>
            <c:v>2212 Fitted Line for 50bar</c:v>
          </c:tx>
          <c:spPr>
            <a:ln w="41275" cap="sq">
              <a:solidFill>
                <a:schemeClr val="accent1">
                  <a:alpha val="60000"/>
                </a:schemeClr>
              </a:solidFill>
              <a:prstDash val="sys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15"/>
              <c:pt idx="0">
                <c:v>15</c:v>
              </c:pt>
              <c:pt idx="1">
                <c:v>16</c:v>
              </c:pt>
              <c:pt idx="2">
                <c:v>18</c:v>
              </c:pt>
              <c:pt idx="3">
                <c:v>20</c:v>
              </c:pt>
              <c:pt idx="4">
                <c:v>22</c:v>
              </c:pt>
              <c:pt idx="5">
                <c:v>24</c:v>
              </c:pt>
              <c:pt idx="6">
                <c:v>26</c:v>
              </c:pt>
              <c:pt idx="7">
                <c:v>28</c:v>
              </c:pt>
              <c:pt idx="8">
                <c:v>30</c:v>
              </c:pt>
              <c:pt idx="9">
                <c:v>31</c:v>
              </c:pt>
              <c:pt idx="10">
                <c:v>32</c:v>
              </c:pt>
              <c:pt idx="11">
                <c:v>34</c:v>
              </c:pt>
              <c:pt idx="12">
                <c:v>36</c:v>
              </c:pt>
              <c:pt idx="13">
                <c:v>38</c:v>
              </c:pt>
              <c:pt idx="14">
                <c:v>40</c:v>
              </c:pt>
            </c:numLit>
          </c:xVal>
          <c:yVal>
            <c:numLit>
              <c:formatCode>General</c:formatCode>
              <c:ptCount val="15"/>
              <c:pt idx="0">
                <c:v>1357.7748994488952</c:v>
              </c:pt>
              <c:pt idx="1">
                <c:v>1325.5056388801097</c:v>
              </c:pt>
              <c:pt idx="2">
                <c:v>1266.6141210519179</c:v>
              </c:pt>
              <c:pt idx="3">
                <c:v>1213.9338632230047</c:v>
              </c:pt>
              <c:pt idx="4">
                <c:v>1166.2787733208422</c:v>
              </c:pt>
              <c:pt idx="5">
                <c:v>1122.7730848260273</c:v>
              </c:pt>
              <c:pt idx="6">
                <c:v>1082.7517309892592</c:v>
              </c:pt>
              <c:pt idx="7">
                <c:v>1045.6977449123983</c:v>
              </c:pt>
              <c:pt idx="8">
                <c:v>1011.2013091689225</c:v>
              </c:pt>
              <c:pt idx="9">
                <c:v>994.80639775742702</c:v>
              </c:pt>
              <c:pt idx="10">
                <c:v>978.93204860013702</c:v>
              </c:pt>
              <c:pt idx="11">
                <c:v>948.61973769191945</c:v>
              </c:pt>
              <c:pt idx="12">
                <c:v>920.04053077194521</c:v>
              </c:pt>
              <c:pt idx="13">
                <c:v>893.00692013680737</c:v>
              </c:pt>
              <c:pt idx="14">
                <c:v>867.36027294303199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3-CBD0-4649-8B2D-2FBDE667FADA}"/>
            </c:ext>
          </c:extLst>
        </c:ser>
        <c:ser>
          <c:idx val="15"/>
          <c:order val="16"/>
          <c:tx>
            <c:v>YBCO B perp ln extrap</c:v>
          </c:tx>
          <c:spPr>
            <a:ln w="34925" cap="sq">
              <a:solidFill>
                <a:srgbClr val="BB9D59">
                  <a:alpha val="60000"/>
                </a:srgbClr>
              </a:solidFill>
              <a:prstDash val="lgDash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31</c:v>
              </c:pt>
              <c:pt idx="1">
                <c:v>32</c:v>
              </c:pt>
              <c:pt idx="2">
                <c:v>35</c:v>
              </c:pt>
              <c:pt idx="3">
                <c:v>40</c:v>
              </c:pt>
            </c:numLit>
          </c:xVal>
          <c:yVal>
            <c:numLit>
              <c:formatCode>General</c:formatCode>
              <c:ptCount val="4"/>
              <c:pt idx="0">
                <c:v>322.23052928331833</c:v>
              </c:pt>
              <c:pt idx="1">
                <c:v>315.45853193281835</c:v>
              </c:pt>
              <c:pt idx="2">
                <c:v>296.34425848430806</c:v>
              </c:pt>
              <c:pt idx="3">
                <c:v>267.86201243749736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4-CBD0-4649-8B2D-2FBDE667FADA}"/>
            </c:ext>
          </c:extLst>
        </c:ser>
        <c:ser>
          <c:idx val="10"/>
          <c:order val="17"/>
          <c:tx>
            <c:v>YBCO par ln extrap</c:v>
          </c:tx>
          <c:spPr>
            <a:ln w="34925" cap="flat">
              <a:solidFill>
                <a:srgbClr val="CEB888">
                  <a:alpha val="70000"/>
                </a:srgbClr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6"/>
              <c:pt idx="0">
                <c:v>20</c:v>
              </c:pt>
              <c:pt idx="1">
                <c:v>25</c:v>
              </c:pt>
              <c:pt idx="2">
                <c:v>30</c:v>
              </c:pt>
              <c:pt idx="3">
                <c:v>32</c:v>
              </c:pt>
              <c:pt idx="4">
                <c:v>35</c:v>
              </c:pt>
              <c:pt idx="5">
                <c:v>40</c:v>
              </c:pt>
            </c:numLit>
          </c:xVal>
          <c:yVal>
            <c:numLit>
              <c:formatCode>General</c:formatCode>
              <c:ptCount val="6"/>
              <c:pt idx="0">
                <c:v>3174.1097277046524</c:v>
              </c:pt>
              <c:pt idx="1">
                <c:v>2922.6269453735381</c:v>
              </c:pt>
              <c:pt idx="2">
                <c:v>2717.150550866751</c:v>
              </c:pt>
              <c:pt idx="3">
                <c:v>2644.4156375447083</c:v>
              </c:pt>
              <c:pt idx="4">
                <c:v>2543.4227347014312</c:v>
              </c:pt>
              <c:pt idx="5">
                <c:v>2392.9328552135939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5-CBD0-4649-8B2D-2FBDE667FADA}"/>
            </c:ext>
          </c:extLst>
        </c:ser>
        <c:ser>
          <c:idx val="18"/>
          <c:order val="18"/>
          <c:tx>
            <c:v>2223: B|| Tape Plane Ln Extrap</c:v>
          </c:tx>
          <c:spPr>
            <a:ln w="31750" cap="sq">
              <a:solidFill>
                <a:schemeClr val="bg1">
                  <a:lumMod val="65000"/>
                </a:schemeClr>
              </a:solidFill>
              <a:prstDash val="sysDot"/>
              <a:bevel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31.2</c:v>
              </c:pt>
              <c:pt idx="1">
                <c:v>32</c:v>
              </c:pt>
              <c:pt idx="2">
                <c:v>35</c:v>
              </c:pt>
              <c:pt idx="3">
                <c:v>40</c:v>
              </c:pt>
            </c:numLit>
          </c:xVal>
          <c:yVal>
            <c:numLit>
              <c:formatCode>General</c:formatCode>
              <c:ptCount val="4"/>
              <c:pt idx="0">
                <c:v>440.07014253265771</c:v>
              </c:pt>
              <c:pt idx="1">
                <c:v>436.68768338595657</c:v>
              </c:pt>
              <c:pt idx="2">
                <c:v>424.71549898501439</c:v>
              </c:pt>
              <c:pt idx="3">
                <c:v>406.87570493037816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6-CBD0-4649-8B2D-2FBDE667FADA}"/>
            </c:ext>
          </c:extLst>
        </c:ser>
        <c:ser>
          <c:idx val="19"/>
          <c:order val="19"/>
          <c:tx>
            <c:v>2223: B ⊥ Tape Plane Ln Extrap</c:v>
          </c:tx>
          <c:spPr>
            <a:ln w="31750" cap="sq">
              <a:solidFill>
                <a:schemeClr val="bg1">
                  <a:lumMod val="50000"/>
                </a:schemeClr>
              </a:solidFill>
              <a:prstDash val="dashDot"/>
              <a:bevel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31</c:v>
              </c:pt>
              <c:pt idx="1">
                <c:v>35</c:v>
              </c:pt>
              <c:pt idx="2">
                <c:v>40</c:v>
              </c:pt>
            </c:numLit>
          </c:xVal>
          <c:yVal>
            <c:numLit>
              <c:formatCode>General</c:formatCode>
              <c:ptCount val="3"/>
              <c:pt idx="0">
                <c:v>261.73133242499392</c:v>
              </c:pt>
              <c:pt idx="1">
                <c:v>249.85253174141627</c:v>
              </c:pt>
              <c:pt idx="2">
                <c:v>236.78247903132797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7-CBD0-4649-8B2D-2FBDE667F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062528"/>
        <c:axId val="677093376"/>
      </c:scatterChart>
      <c:valAx>
        <c:axId val="677062528"/>
        <c:scaling>
          <c:orientation val="minMax"/>
          <c:max val="4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0743945676480475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77093376"/>
        <c:crosses val="autoZero"/>
        <c:crossBetween val="midCat"/>
        <c:majorUnit val="5"/>
        <c:minorUnit val="1"/>
      </c:valAx>
      <c:valAx>
        <c:axId val="677093376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Whole Wire Critical</a:t>
                </a:r>
                <a:r>
                  <a:rPr lang="en-US" sz="1400" baseline="0"/>
                  <a:t> Current Density </a:t>
                </a:r>
                <a:r>
                  <a:rPr lang="en-US" sz="1400"/>
                  <a:t>(A/mm², 4.2 K)</a:t>
                </a:r>
              </a:p>
            </c:rich>
          </c:tx>
          <c:layout>
            <c:manualLayout>
              <c:xMode val="edge"/>
              <c:yMode val="edge"/>
              <c:x val="8.9341810904185363E-5"/>
              <c:y val="0.11157199468651675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en-US"/>
          </a:p>
        </c:txPr>
        <c:crossAx val="677062528"/>
        <c:crosses val="autoZero"/>
        <c:crossBetween val="midCat"/>
      </c:valAx>
      <c:spPr>
        <a:solidFill>
          <a:schemeClr val="bg1"/>
        </a:solidFill>
      </c:spPr>
    </c:plotArea>
    <c:legend>
      <c:legendPos val="r"/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ayout>
        <c:manualLayout>
          <c:xMode val="edge"/>
          <c:yMode val="edge"/>
          <c:x val="0.69942606265900642"/>
          <c:y val="0.50581040923553455"/>
          <c:w val="0.28250445916971645"/>
          <c:h val="0.3749253902388944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4123725040698"/>
          <c:y val="4.7360015241455659E-2"/>
          <c:w val="0.83806787600916977"/>
          <c:h val="0.74106594930509029"/>
        </c:manualLayout>
      </c:layout>
      <c:scatterChart>
        <c:scatterStyle val="lineMarker"/>
        <c:varyColors val="0"/>
        <c:ser>
          <c:idx val="0"/>
          <c:order val="0"/>
          <c:tx>
            <c:strRef>
              <c:f>'Axions HTS'!$C$33</c:f>
              <c:strCache>
                <c:ptCount val="1"/>
                <c:pt idx="0">
                  <c:v>HTS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HTS'!$C$34:$C$56</c:f>
              <c:numCache>
                <c:formatCode>General</c:formatCode>
                <c:ptCount val="23"/>
                <c:pt idx="1">
                  <c:v>32</c:v>
                </c:pt>
                <c:pt idx="2">
                  <c:v>28.2</c:v>
                </c:pt>
                <c:pt idx="3">
                  <c:v>25.8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1A9-4921-86B8-BD12666E7EF6}"/>
            </c:ext>
          </c:extLst>
        </c:ser>
        <c:ser>
          <c:idx val="1"/>
          <c:order val="1"/>
          <c:tx>
            <c:strRef>
              <c:f>'Axions HTS'!$D$33</c:f>
              <c:strCache>
                <c:ptCount val="1"/>
                <c:pt idx="0">
                  <c:v>HTS Dev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HTS'!$D$34:$D$56</c:f>
              <c:numCache>
                <c:formatCode>General</c:formatCode>
                <c:ptCount val="23"/>
                <c:pt idx="0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A9-4921-86B8-BD12666E7EF6}"/>
            </c:ext>
          </c:extLst>
        </c:ser>
        <c:ser>
          <c:idx val="2"/>
          <c:order val="2"/>
          <c:tx>
            <c:strRef>
              <c:f>'Axions HTS'!$E$33</c:f>
              <c:strCache>
                <c:ptCount val="1"/>
                <c:pt idx="0">
                  <c:v>LTS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HTS'!$E$34:$E$56</c:f>
              <c:numCache>
                <c:formatCode>General</c:formatCode>
                <c:ptCount val="23"/>
                <c:pt idx="4">
                  <c:v>23.5</c:v>
                </c:pt>
                <c:pt idx="5">
                  <c:v>21.1</c:v>
                </c:pt>
                <c:pt idx="6">
                  <c:v>14</c:v>
                </c:pt>
                <c:pt idx="7">
                  <c:v>11.3</c:v>
                </c:pt>
                <c:pt idx="8">
                  <c:v>13</c:v>
                </c:pt>
                <c:pt idx="9">
                  <c:v>12</c:v>
                </c:pt>
                <c:pt idx="10">
                  <c:v>9</c:v>
                </c:pt>
                <c:pt idx="13">
                  <c:v>7</c:v>
                </c:pt>
                <c:pt idx="14">
                  <c:v>10.5</c:v>
                </c:pt>
                <c:pt idx="15">
                  <c:v>9.4</c:v>
                </c:pt>
                <c:pt idx="16">
                  <c:v>9.4</c:v>
                </c:pt>
                <c:pt idx="17">
                  <c:v>7</c:v>
                </c:pt>
                <c:pt idx="18">
                  <c:v>3</c:v>
                </c:pt>
                <c:pt idx="19">
                  <c:v>1.5</c:v>
                </c:pt>
                <c:pt idx="20">
                  <c:v>11.75</c:v>
                </c:pt>
                <c:pt idx="21">
                  <c:v>11.75</c:v>
                </c:pt>
                <c:pt idx="22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1A9-4921-86B8-BD12666E7EF6}"/>
            </c:ext>
          </c:extLst>
        </c:ser>
        <c:ser>
          <c:idx val="3"/>
          <c:order val="3"/>
          <c:tx>
            <c:strRef>
              <c:f>'Axions HTS'!$F$33</c:f>
              <c:strCache>
                <c:ptCount val="1"/>
                <c:pt idx="0">
                  <c:v>LTS Dev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HTS'!$F$34:$F$56</c:f>
              <c:numCache>
                <c:formatCode>General</c:formatCode>
                <c:ptCount val="23"/>
                <c:pt idx="11">
                  <c:v>15</c:v>
                </c:pt>
                <c:pt idx="1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1A9-4921-86B8-BD12666E7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5448239"/>
        <c:axId val="1195453647"/>
      </c:scatterChart>
      <c:valAx>
        <c:axId val="1195448239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tx1"/>
                    </a:solidFill>
                  </a:rPr>
                  <a:t>Inner Diameter of SC Coils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453647"/>
        <c:crosses val="autoZero"/>
        <c:crossBetween val="midCat"/>
      </c:valAx>
      <c:valAx>
        <c:axId val="119545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4482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765860439755937"/>
          <c:y val="5.8916241765403499E-2"/>
          <c:w val="0.33232266852719361"/>
          <c:h val="0.12763480194780077"/>
        </c:manualLayout>
      </c:layout>
      <c:overlay val="0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4.png"/></Relationships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4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drawing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02.png"/><Relationship Id="rId2" Type="http://schemas.openxmlformats.org/officeDocument/2006/relationships/image" Target="../media/image112.png"/><Relationship Id="rId1" Type="http://schemas.openxmlformats.org/officeDocument/2006/relationships/image" Target="../media/image104.png"/><Relationship Id="rId6" Type="http://schemas.openxmlformats.org/officeDocument/2006/relationships/image" Target="../media/image10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drawing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13.png"/><Relationship Id="rId7" Type="http://schemas.openxmlformats.org/officeDocument/2006/relationships/image" Target="../media/image101.png"/><Relationship Id="rId2" Type="http://schemas.openxmlformats.org/officeDocument/2006/relationships/image" Target="../media/image112.png"/><Relationship Id="rId1" Type="http://schemas.openxmlformats.org/officeDocument/2006/relationships/image" Target="../media/image104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0.32025</cdr:x>
      <cdr:y>0.02533</cdr:y>
    </cdr:from>
    <cdr:to>
      <cdr:x>0.53563</cdr:x>
      <cdr:y>0.11017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70856" y="158974"/>
          <a:ext cx="1863503" cy="53246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Maximal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at </a:t>
          </a:r>
          <a:r>
            <a:rPr lang="en-US" sz="850" b="1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1.9 K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for entire LHC Nb­Ti strand production (­CERN-T. 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'07). Reducing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the temperature from 4.2 K produces a ~3 T shift in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for Nb-Ti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0.277</cdr:x>
      <cdr:y>0.11921</cdr:y>
    </cdr:from>
    <cdr:to>
      <cdr:x>0.35789</cdr:x>
      <cdr:y>0.31267</cdr:y>
    </cdr:to>
    <cdr:sp macro="" textlink="">
      <cdr:nvSpPr>
        <cdr:cNvPr id="4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8567" y="749414"/>
          <a:ext cx="700434" cy="121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0.1086</cdr:x>
      <cdr:y>0.02472</cdr:y>
    </cdr:from>
    <cdr:to>
      <cdr:x>0.15026</cdr:x>
      <cdr:y>0.05056</cdr:y>
    </cdr:to>
    <cdr:sp macro="" textlink="">
      <cdr:nvSpPr>
        <cdr:cNvPr id="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8647" y="114690"/>
          <a:ext cx="279507" cy="1199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0.15132</cdr:x>
      <cdr:y>0.02913</cdr:y>
    </cdr:from>
    <cdr:to>
      <cdr:x>0.26261</cdr:x>
      <cdr:y>0.09331</cdr:y>
    </cdr:to>
    <cdr:sp macro="" textlink="">
      <cdr:nvSpPr>
        <cdr:cNvPr id="36" name="Rectangle 3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09874" y="183010"/>
          <a:ext cx="963362" cy="4032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 K LHC insertion quadrupole strand (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et al. 2006)</a:t>
          </a:r>
        </a:p>
      </cdr:txBody>
    </cdr:sp>
  </cdr:relSizeAnchor>
  <cdr:relSizeAnchor xmlns:cdr="http://schemas.openxmlformats.org/drawingml/2006/chartDrawing">
    <cdr:from>
      <cdr:x>0.10353</cdr:x>
      <cdr:y>0.05935</cdr:y>
    </cdr:from>
    <cdr:to>
      <cdr:x>0.11987</cdr:x>
      <cdr:y>0.09583</cdr:y>
    </cdr:to>
    <cdr:sp macro="" textlink="">
      <cdr:nvSpPr>
        <cdr:cNvPr id="4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896148" y="372894"/>
          <a:ext cx="141469" cy="2291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0.10567</cdr:x>
      <cdr:y>0.56837</cdr:y>
    </cdr:from>
    <cdr:to>
      <cdr:x>0.20335</cdr:x>
      <cdr:y>0.63576</cdr:y>
    </cdr:to>
    <cdr:sp macro="" textlink="">
      <cdr:nvSpPr>
        <cdr:cNvPr id="49" name="Rectangle 4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308" y="3567168"/>
          <a:ext cx="845144" cy="4229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4.22 K High Field MRI strand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(Luvata)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0.18895</cdr:x>
      <cdr:y>0.47461</cdr:y>
    </cdr:from>
    <cdr:to>
      <cdr:x>0.2602</cdr:x>
      <cdr:y>0.54967</cdr:y>
    </cdr:to>
    <cdr:sp macro="" textlink="">
      <cdr:nvSpPr>
        <cdr:cNvPr id="5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634836" y="2978703"/>
          <a:ext cx="616457" cy="47107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0.13368</cdr:x>
      <cdr:y>0.5402</cdr:y>
    </cdr:from>
    <cdr:to>
      <cdr:x>0.17534</cdr:x>
      <cdr:y>0.56605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56656" y="3390370"/>
          <a:ext cx="360449" cy="1622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0.0054</cdr:x>
      <cdr:y>0.9712</cdr:y>
    </cdr:from>
    <cdr:to>
      <cdr:x>0.09089</cdr:x>
      <cdr:y>0.99623</cdr:y>
    </cdr:to>
    <cdr:sp macro="" textlink="">
      <cdr:nvSpPr>
        <cdr:cNvPr id="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759" y="6105475"/>
          <a:ext cx="740266" cy="157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>
            <a:defRPr sz="1000"/>
          </a:pPr>
          <a:r>
            <a:rPr lang="en-US" sz="800" b="0" i="0" strike="noStrike" baseline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rPr>
            <a:t>April 2018</a:t>
          </a:r>
          <a:endParaRPr lang="en-US" sz="800" b="0" i="0" strike="noStrike">
            <a:solidFill>
              <a:schemeClr val="bg1">
                <a:lumMod val="50000"/>
              </a:schemeClr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0.26421</cdr:x>
      <cdr:y>0.02977</cdr:y>
    </cdr:from>
    <cdr:to>
      <cdr:x>0.31705</cdr:x>
      <cdr:y>0.10262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EC40B108-7200-47F9-A037-92BD6A5DFC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85977" y="186862"/>
          <a:ext cx="457203" cy="4572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0.29539</cdr:x>
      <cdr:y>0.28897</cdr:y>
    </cdr:from>
    <cdr:to>
      <cdr:x>0.33701</cdr:x>
      <cdr:y>0.33823</cdr:y>
    </cdr:to>
    <cdr:sp macro="" textlink="">
      <cdr:nvSpPr>
        <cdr:cNvPr id="6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57796" y="1816611"/>
          <a:ext cx="360419" cy="309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  <a:p xmlns:a="http://schemas.openxmlformats.org/drawingml/2006/main">
          <a:pPr algn="ctr" rtl="0">
            <a:defRPr sz="1000"/>
          </a:pPr>
          <a:r>
            <a:rPr lang="en-US" sz="10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1.9</a:t>
          </a:r>
          <a:r>
            <a:rPr lang="en-US" sz="1000" b="1" i="0" strike="noStrike" baseline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 K</a:t>
          </a:r>
          <a:endParaRPr lang="en-US" sz="1000" b="1" i="0" strike="noStrike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0.85573</cdr:x>
      <cdr:y>0.96198</cdr:y>
    </cdr:from>
    <cdr:to>
      <cdr:x>1</cdr:x>
      <cdr:y>0.9978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BF3AB0AD-E9E6-4212-9F38-4A876DD10F9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6428507" y="4891836"/>
          <a:ext cx="1083792" cy="18215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0.32025</cdr:x>
      <cdr:y>0.02533</cdr:y>
    </cdr:from>
    <cdr:to>
      <cdr:x>0.53563</cdr:x>
      <cdr:y>0.11017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70856" y="158974"/>
          <a:ext cx="1863503" cy="53246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Maximal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at </a:t>
          </a:r>
          <a:r>
            <a:rPr lang="en-US" sz="850" b="1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1.9 K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for entire LHC Nb­Ti strand production (­CERN-T. 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'07). Reducing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the temperature from 4.2 K produces a ~3 T shift in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for Nb-Ti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0.277</cdr:x>
      <cdr:y>0.11921</cdr:y>
    </cdr:from>
    <cdr:to>
      <cdr:x>0.35789</cdr:x>
      <cdr:y>0.31267</cdr:y>
    </cdr:to>
    <cdr:sp macro="" textlink="">
      <cdr:nvSpPr>
        <cdr:cNvPr id="4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8567" y="749414"/>
          <a:ext cx="700434" cy="121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0.16893</cdr:x>
      <cdr:y>0.71643</cdr:y>
    </cdr:from>
    <cdr:to>
      <cdr:x>0.31225</cdr:x>
      <cdr:y>0.78629</cdr:y>
    </cdr:to>
    <cdr:sp macro="" textlink="">
      <cdr:nvSpPr>
        <cdr:cNvPr id="42" name="Text Box 56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61610" y="4496389"/>
          <a:ext cx="1240028" cy="4384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b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1100" b="1" i="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MgB</a:t>
          </a:r>
          <a:r>
            <a:rPr lang="en-US" sz="1100" b="1" i="0" baseline="-2500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2</a:t>
          </a:r>
          <a:r>
            <a:rPr lang="en-US" sz="850" i="1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: 2nd Gen. AIMI 18+1 Filaments , The OSU/ HTRI, 2013</a:t>
          </a:r>
        </a:p>
      </cdr:txBody>
    </cdr:sp>
  </cdr:relSizeAnchor>
  <cdr:relSizeAnchor xmlns:cdr="http://schemas.openxmlformats.org/drawingml/2006/chartDrawing">
    <cdr:from>
      <cdr:x>0.21168</cdr:x>
      <cdr:y>0.78845</cdr:y>
    </cdr:from>
    <cdr:to>
      <cdr:x>0.26397</cdr:x>
      <cdr:y>0.86053</cdr:y>
    </cdr:to>
    <cdr:pic>
      <cdr:nvPicPr>
        <cdr:cNvPr id="43" name="Picture 42">
          <a:extLst xmlns:a="http://schemas.openxmlformats.org/drawingml/2006/main">
            <a:ext uri="{FF2B5EF4-FFF2-40B4-BE49-F238E27FC236}">
              <a16:creationId xmlns:a16="http://schemas.microsoft.com/office/drawing/2014/main" id="{6FF95A91-DB4A-4EA0-95BF-B1348C91F6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31472" y="4948414"/>
          <a:ext cx="452422" cy="452382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0.27462</cdr:x>
      <cdr:y>0.76711</cdr:y>
    </cdr:from>
    <cdr:to>
      <cdr:x>0.34187</cdr:x>
      <cdr:y>0.81898</cdr:y>
    </cdr:to>
    <cdr:sp macro="" textlink="">
      <cdr:nvSpPr>
        <cdr:cNvPr id="4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5400000" flipH="1" flipV="1">
          <a:off x="2504211" y="4686303"/>
          <a:ext cx="325581" cy="5818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0.10328</cdr:x>
      <cdr:y>0.03373</cdr:y>
    </cdr:from>
    <cdr:to>
      <cdr:x>0.14494</cdr:x>
      <cdr:y>0.05958</cdr:y>
    </cdr:to>
    <cdr:sp macro="" textlink="">
      <cdr:nvSpPr>
        <cdr:cNvPr id="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4025" y="211896"/>
          <a:ext cx="360622" cy="162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0.15132</cdr:x>
      <cdr:y>0.02913</cdr:y>
    </cdr:from>
    <cdr:to>
      <cdr:x>0.26261</cdr:x>
      <cdr:y>0.09331</cdr:y>
    </cdr:to>
    <cdr:sp macro="" textlink="">
      <cdr:nvSpPr>
        <cdr:cNvPr id="36" name="Rectangle 3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09874" y="183010"/>
          <a:ext cx="963362" cy="4032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 K LHC insertion quadrupole strand (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et al. 2006)</a:t>
          </a:r>
        </a:p>
      </cdr:txBody>
    </cdr:sp>
  </cdr:relSizeAnchor>
  <cdr:relSizeAnchor xmlns:cdr="http://schemas.openxmlformats.org/drawingml/2006/chartDrawing">
    <cdr:from>
      <cdr:x>0.10353</cdr:x>
      <cdr:y>0.05935</cdr:y>
    </cdr:from>
    <cdr:to>
      <cdr:x>0.11987</cdr:x>
      <cdr:y>0.09583</cdr:y>
    </cdr:to>
    <cdr:sp macro="" textlink="">
      <cdr:nvSpPr>
        <cdr:cNvPr id="4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896148" y="372894"/>
          <a:ext cx="141469" cy="2291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0.10567</cdr:x>
      <cdr:y>0.56837</cdr:y>
    </cdr:from>
    <cdr:to>
      <cdr:x>0.20335</cdr:x>
      <cdr:y>0.63576</cdr:y>
    </cdr:to>
    <cdr:sp macro="" textlink="">
      <cdr:nvSpPr>
        <cdr:cNvPr id="49" name="Rectangle 4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308" y="3567168"/>
          <a:ext cx="845144" cy="4229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4.22 K High Field MRI strand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(Luvata)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0.18895</cdr:x>
      <cdr:y>0.47461</cdr:y>
    </cdr:from>
    <cdr:to>
      <cdr:x>0.2602</cdr:x>
      <cdr:y>0.54967</cdr:y>
    </cdr:to>
    <cdr:sp macro="" textlink="">
      <cdr:nvSpPr>
        <cdr:cNvPr id="5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634836" y="2978703"/>
          <a:ext cx="616457" cy="47107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0.13368</cdr:x>
      <cdr:y>0.5402</cdr:y>
    </cdr:from>
    <cdr:to>
      <cdr:x>0.17534</cdr:x>
      <cdr:y>0.56605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56656" y="3390370"/>
          <a:ext cx="360449" cy="1622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0.0054</cdr:x>
      <cdr:y>0.9712</cdr:y>
    </cdr:from>
    <cdr:to>
      <cdr:x>0.09089</cdr:x>
      <cdr:y>0.99623</cdr:y>
    </cdr:to>
    <cdr:sp macro="" textlink="">
      <cdr:nvSpPr>
        <cdr:cNvPr id="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759" y="6105475"/>
          <a:ext cx="740266" cy="157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>
            <a:defRPr sz="1000"/>
          </a:pPr>
          <a:r>
            <a:rPr lang="en-US" sz="800" b="0" i="0" strike="noStrike" baseline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rPr>
            <a:t>April 2018</a:t>
          </a:r>
          <a:endParaRPr lang="en-US" sz="800" b="0" i="0" strike="noStrike">
            <a:solidFill>
              <a:schemeClr val="bg1">
                <a:lumMod val="50000"/>
              </a:schemeClr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0.26421</cdr:x>
      <cdr:y>0.02977</cdr:y>
    </cdr:from>
    <cdr:to>
      <cdr:x>0.31705</cdr:x>
      <cdr:y>0.10262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EC40B108-7200-47F9-A037-92BD6A5DFC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85977" y="186862"/>
          <a:ext cx="457203" cy="4572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0.29539</cdr:x>
      <cdr:y>0.28897</cdr:y>
    </cdr:from>
    <cdr:to>
      <cdr:x>0.33701</cdr:x>
      <cdr:y>0.33823</cdr:y>
    </cdr:to>
    <cdr:sp macro="" textlink="">
      <cdr:nvSpPr>
        <cdr:cNvPr id="6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57796" y="1816611"/>
          <a:ext cx="360419" cy="309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  <a:p xmlns:a="http://schemas.openxmlformats.org/drawingml/2006/main">
          <a:pPr algn="ctr" rtl="0">
            <a:defRPr sz="1000"/>
          </a:pPr>
          <a:r>
            <a:rPr lang="en-US" sz="10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1.9</a:t>
          </a:r>
          <a:r>
            <a:rPr lang="en-US" sz="1000" b="1" i="0" strike="noStrike" baseline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 K</a:t>
          </a:r>
          <a:endParaRPr lang="en-US" sz="1000" b="1" i="0" strike="noStrike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0.86589</cdr:x>
      <cdr:y>0.96518</cdr:y>
    </cdr:from>
    <cdr:to>
      <cdr:x>0.98297</cdr:x>
      <cdr:y>0.99425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BF3AB0AD-E9E6-4212-9F38-4A876DD10F9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7502626" y="6070994"/>
          <a:ext cx="1014522" cy="18285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0.5731</cdr:x>
      <cdr:y>0.64417</cdr:y>
    </cdr:from>
    <cdr:to>
      <cdr:x>0.69057</cdr:x>
      <cdr:y>0.67002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58534" y="4042858"/>
          <a:ext cx="1016370" cy="16223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1" i="0" strike="noStrike">
              <a:solidFill>
                <a:schemeClr val="accent2"/>
              </a:solidFill>
              <a:latin typeface="Arial"/>
              <a:cs typeface="Arial"/>
            </a:rPr>
            <a:t>Nb</a:t>
          </a:r>
          <a:r>
            <a:rPr lang="en-US" sz="1100" b="1" i="0" strike="noStrike" baseline="-2500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1100" b="1" i="0" strike="noStrike">
              <a:solidFill>
                <a:schemeClr val="accent2"/>
              </a:solidFill>
              <a:latin typeface="Arial"/>
              <a:cs typeface="Arial"/>
            </a:rPr>
            <a:t>Sn: High </a:t>
          </a:r>
          <a:r>
            <a:rPr lang="en-US" sz="1100" b="1" i="1" strike="noStrike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1100" b="1" i="0" strike="noStrike" baseline="-25000">
              <a:solidFill>
                <a:schemeClr val="accent2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0.39975</cdr:x>
      <cdr:y>0.68333</cdr:y>
    </cdr:from>
    <cdr:to>
      <cdr:x>0.522</cdr:x>
      <cdr:y>0.73503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58703" y="4288654"/>
          <a:ext cx="1057727" cy="3244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Nb</a:t>
          </a:r>
          <a:r>
            <a:rPr lang="en-US" sz="1100" b="1" i="0" strike="noStrike" baseline="-2500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Sn:</a:t>
          </a:r>
        </a:p>
        <a:p xmlns:a="http://schemas.openxmlformats.org/drawingml/2006/main">
          <a:pPr marL="0" indent="0" algn="ctr" rtl="0">
            <a:defRPr sz="1000"/>
          </a:pP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</a:t>
          </a:r>
        </a:p>
      </cdr:txBody>
    </cdr:sp>
  </cdr:relSizeAnchor>
  <cdr:relSizeAnchor xmlns:cdr="http://schemas.openxmlformats.org/drawingml/2006/chartDrawing">
    <cdr:from>
      <cdr:x>0.32025</cdr:x>
      <cdr:y>0.02533</cdr:y>
    </cdr:from>
    <cdr:to>
      <cdr:x>0.53563</cdr:x>
      <cdr:y>0.11017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70856" y="158974"/>
          <a:ext cx="1863503" cy="53246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Maximal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at </a:t>
          </a:r>
          <a:r>
            <a:rPr lang="en-US" sz="850" b="1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1.9 K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for entire LHC Nb­Ti strand production (­CERN-T. 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'07). Reducing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the temperature from 4.2 K produces a ~3 T shift in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for Nb-Ti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0.38629</cdr:x>
      <cdr:y>0.81399</cdr:y>
    </cdr:from>
    <cdr:to>
      <cdr:x>0.53546</cdr:x>
      <cdr:y>0.87879</cdr:y>
    </cdr:to>
    <cdr:sp macro="" textlink="">
      <cdr:nvSpPr>
        <cdr:cNvPr id="18" name="Rectangle 1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42244" y="5108690"/>
          <a:ext cx="1290644" cy="4066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  <a:defRPr/>
          </a:pPr>
          <a:r>
            <a:rPr lang="en-US" sz="850" i="1" kern="1200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4543 filament High Sn Bronze-16wt.%Sn-0.3wt%Ti (Miyazaki-MT18-IEEE’04)</a:t>
          </a:r>
        </a:p>
      </cdr:txBody>
    </cdr:sp>
  </cdr:relSizeAnchor>
  <cdr:relSizeAnchor xmlns:cdr="http://schemas.openxmlformats.org/drawingml/2006/chartDrawing">
    <cdr:from>
      <cdr:x>0.58762</cdr:x>
      <cdr:y>0.76151</cdr:y>
    </cdr:from>
    <cdr:to>
      <cdr:x>0.66849</cdr:x>
      <cdr:y>0.84548</cdr:y>
    </cdr:to>
    <cdr:sp macro="" textlink="">
      <cdr:nvSpPr>
        <cdr:cNvPr id="20" name="Rectangle 1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84163" y="4779296"/>
          <a:ext cx="699701" cy="5270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850" i="1" dirty="0">
              <a:solidFill>
                <a:schemeClr val="accent2"/>
              </a:solidFill>
              <a:effectLst/>
              <a:latin typeface="+mn-lt"/>
            </a:rPr>
            <a:t>Compiled from </a:t>
          </a:r>
          <a:r>
            <a:rPr lang="en-US" sz="850" i="1" kern="1200" dirty="0">
              <a:solidFill>
                <a:schemeClr val="accent2"/>
              </a:solidFill>
              <a:effectLst/>
              <a:latin typeface="+mn-lt"/>
              <a:ea typeface="+mn-ea"/>
              <a:cs typeface="+mn-cs"/>
            </a:rPr>
            <a:t>ASC'02</a:t>
          </a:r>
          <a:r>
            <a:rPr lang="en-US" sz="850" i="1" dirty="0">
              <a:solidFill>
                <a:schemeClr val="accent2"/>
              </a:solidFill>
              <a:effectLst/>
              <a:latin typeface="+mn-lt"/>
            </a:rPr>
            <a:t> and ICMC'03 papers (J. Parrell OI-ST)</a:t>
          </a:r>
        </a:p>
      </cdr:txBody>
    </cdr:sp>
  </cdr:relSizeAnchor>
  <cdr:relSizeAnchor xmlns:cdr="http://schemas.openxmlformats.org/drawingml/2006/chartDrawing">
    <cdr:from>
      <cdr:x>0.55564</cdr:x>
      <cdr:y>0.69757</cdr:y>
    </cdr:from>
    <cdr:to>
      <cdr:x>0.59728</cdr:x>
      <cdr:y>0.71192</cdr:y>
    </cdr:to>
    <cdr:sp macro="" textlink="">
      <cdr:nvSpPr>
        <cdr:cNvPr id="3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 flipV="1">
          <a:off x="4942583" y="4242929"/>
          <a:ext cx="90065" cy="3602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0.45957</cdr:x>
      <cdr:y>0.63135</cdr:y>
    </cdr:from>
    <cdr:to>
      <cdr:x>0.4964</cdr:x>
      <cdr:y>0.67881</cdr:y>
    </cdr:to>
    <cdr:sp macro="" textlink="">
      <cdr:nvSpPr>
        <cdr:cNvPr id="3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>
          <a:off x="3986644" y="3952025"/>
          <a:ext cx="297859" cy="31863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>
              <a:lumMod val="75000"/>
            </a:schemeClr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0.277</cdr:x>
      <cdr:y>0.11921</cdr:y>
    </cdr:from>
    <cdr:to>
      <cdr:x>0.35789</cdr:x>
      <cdr:y>0.31267</cdr:y>
    </cdr:to>
    <cdr:sp macro="" textlink="">
      <cdr:nvSpPr>
        <cdr:cNvPr id="4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8567" y="749414"/>
          <a:ext cx="700434" cy="121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0.16893</cdr:x>
      <cdr:y>0.71643</cdr:y>
    </cdr:from>
    <cdr:to>
      <cdr:x>0.31225</cdr:x>
      <cdr:y>0.78629</cdr:y>
    </cdr:to>
    <cdr:sp macro="" textlink="">
      <cdr:nvSpPr>
        <cdr:cNvPr id="42" name="Text Box 56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61610" y="4496389"/>
          <a:ext cx="1240028" cy="4384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b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1100" b="1" i="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MgB</a:t>
          </a:r>
          <a:r>
            <a:rPr lang="en-US" sz="1100" b="1" i="0" baseline="-2500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2</a:t>
          </a:r>
          <a:r>
            <a:rPr lang="en-US" sz="850" i="1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: 2nd Gen. AIMI 18+1 Filaments , The OSU/ HTRI, 2013</a:t>
          </a:r>
        </a:p>
      </cdr:txBody>
    </cdr:sp>
  </cdr:relSizeAnchor>
  <cdr:relSizeAnchor xmlns:cdr="http://schemas.openxmlformats.org/drawingml/2006/chartDrawing">
    <cdr:from>
      <cdr:x>0.21168</cdr:x>
      <cdr:y>0.78845</cdr:y>
    </cdr:from>
    <cdr:to>
      <cdr:x>0.26397</cdr:x>
      <cdr:y>0.86053</cdr:y>
    </cdr:to>
    <cdr:pic>
      <cdr:nvPicPr>
        <cdr:cNvPr id="43" name="Picture 42">
          <a:extLst xmlns:a="http://schemas.openxmlformats.org/drawingml/2006/main">
            <a:ext uri="{FF2B5EF4-FFF2-40B4-BE49-F238E27FC236}">
              <a16:creationId xmlns:a16="http://schemas.microsoft.com/office/drawing/2014/main" id="{6FF95A91-DB4A-4EA0-95BF-B1348C91F6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31472" y="4948414"/>
          <a:ext cx="452422" cy="452382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0.27462</cdr:x>
      <cdr:y>0.76711</cdr:y>
    </cdr:from>
    <cdr:to>
      <cdr:x>0.34187</cdr:x>
      <cdr:y>0.81898</cdr:y>
    </cdr:to>
    <cdr:sp macro="" textlink="">
      <cdr:nvSpPr>
        <cdr:cNvPr id="4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5400000" flipH="1" flipV="1">
          <a:off x="2504211" y="4686303"/>
          <a:ext cx="325581" cy="5818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0.60163</cdr:x>
      <cdr:y>0.67918</cdr:y>
    </cdr:from>
    <cdr:to>
      <cdr:x>0.65448</cdr:x>
      <cdr:y>0.75203</cdr:y>
    </cdr:to>
    <cdr:pic>
      <cdr:nvPicPr>
        <cdr:cNvPr id="54" name="Picture 53">
          <a:extLst xmlns:a="http://schemas.openxmlformats.org/drawingml/2006/main">
            <a:ext uri="{FF2B5EF4-FFF2-40B4-BE49-F238E27FC236}">
              <a16:creationId xmlns:a16="http://schemas.microsoft.com/office/drawing/2014/main" id="{5A1033A2-56B3-4FE1-986F-83BD3576195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205380" y="4262584"/>
          <a:ext cx="457267" cy="457215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0.37246</cdr:x>
      <cdr:y>0.69302</cdr:y>
    </cdr:from>
    <cdr:to>
      <cdr:x>0.42391</cdr:x>
      <cdr:y>0.76587</cdr:y>
    </cdr:to>
    <cdr:pic>
      <cdr:nvPicPr>
        <cdr:cNvPr id="29" name="Picture 28">
          <a:extLst xmlns:a="http://schemas.openxmlformats.org/drawingml/2006/main">
            <a:ext uri="{FF2B5EF4-FFF2-40B4-BE49-F238E27FC236}">
              <a16:creationId xmlns:a16="http://schemas.microsoft.com/office/drawing/2014/main" id="{2DE41678-DE64-418C-8870-36539240817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963277" y="3525712"/>
          <a:ext cx="409335" cy="37062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0.10328</cdr:x>
      <cdr:y>0.03373</cdr:y>
    </cdr:from>
    <cdr:to>
      <cdr:x>0.14494</cdr:x>
      <cdr:y>0.05958</cdr:y>
    </cdr:to>
    <cdr:sp macro="" textlink="">
      <cdr:nvSpPr>
        <cdr:cNvPr id="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4025" y="211896"/>
          <a:ext cx="360622" cy="162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0.15132</cdr:x>
      <cdr:y>0.02913</cdr:y>
    </cdr:from>
    <cdr:to>
      <cdr:x>0.26261</cdr:x>
      <cdr:y>0.09331</cdr:y>
    </cdr:to>
    <cdr:sp macro="" textlink="">
      <cdr:nvSpPr>
        <cdr:cNvPr id="36" name="Rectangle 3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09874" y="183010"/>
          <a:ext cx="963362" cy="4032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 K LHC insertion quadrupole strand (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et al. 2006)</a:t>
          </a:r>
        </a:p>
      </cdr:txBody>
    </cdr:sp>
  </cdr:relSizeAnchor>
  <cdr:relSizeAnchor xmlns:cdr="http://schemas.openxmlformats.org/drawingml/2006/chartDrawing">
    <cdr:from>
      <cdr:x>0.10353</cdr:x>
      <cdr:y>0.05935</cdr:y>
    </cdr:from>
    <cdr:to>
      <cdr:x>0.11987</cdr:x>
      <cdr:y>0.09583</cdr:y>
    </cdr:to>
    <cdr:sp macro="" textlink="">
      <cdr:nvSpPr>
        <cdr:cNvPr id="4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896148" y="372894"/>
          <a:ext cx="141469" cy="2291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0.10567</cdr:x>
      <cdr:y>0.56837</cdr:y>
    </cdr:from>
    <cdr:to>
      <cdr:x>0.20335</cdr:x>
      <cdr:y>0.63576</cdr:y>
    </cdr:to>
    <cdr:sp macro="" textlink="">
      <cdr:nvSpPr>
        <cdr:cNvPr id="49" name="Rectangle 4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308" y="3567168"/>
          <a:ext cx="845144" cy="4229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4.22 K High Field MRI strand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(Luvata)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0.18895</cdr:x>
      <cdr:y>0.47461</cdr:y>
    </cdr:from>
    <cdr:to>
      <cdr:x>0.2602</cdr:x>
      <cdr:y>0.54967</cdr:y>
    </cdr:to>
    <cdr:sp macro="" textlink="">
      <cdr:nvSpPr>
        <cdr:cNvPr id="5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634836" y="2978703"/>
          <a:ext cx="616457" cy="47107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0.13368</cdr:x>
      <cdr:y>0.5402</cdr:y>
    </cdr:from>
    <cdr:to>
      <cdr:x>0.17534</cdr:x>
      <cdr:y>0.56605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56656" y="3390370"/>
          <a:ext cx="360449" cy="1622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0.0054</cdr:x>
      <cdr:y>0.9712</cdr:y>
    </cdr:from>
    <cdr:to>
      <cdr:x>0.09089</cdr:x>
      <cdr:y>0.99623</cdr:y>
    </cdr:to>
    <cdr:sp macro="" textlink="">
      <cdr:nvSpPr>
        <cdr:cNvPr id="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759" y="6105475"/>
          <a:ext cx="740266" cy="157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>
            <a:defRPr sz="1000"/>
          </a:pPr>
          <a:r>
            <a:rPr lang="en-US" sz="800" b="0" i="0" strike="noStrike" baseline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rPr>
            <a:t>April 2018</a:t>
          </a:r>
          <a:endParaRPr lang="en-US" sz="800" b="0" i="0" strike="noStrike">
            <a:solidFill>
              <a:schemeClr val="bg1">
                <a:lumMod val="50000"/>
              </a:schemeClr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0.26421</cdr:x>
      <cdr:y>0.02977</cdr:y>
    </cdr:from>
    <cdr:to>
      <cdr:x>0.31705</cdr:x>
      <cdr:y>0.10262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EC40B108-7200-47F9-A037-92BD6A5DFC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85977" y="186862"/>
          <a:ext cx="457203" cy="4572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0.29539</cdr:x>
      <cdr:y>0.28897</cdr:y>
    </cdr:from>
    <cdr:to>
      <cdr:x>0.33701</cdr:x>
      <cdr:y>0.33823</cdr:y>
    </cdr:to>
    <cdr:sp macro="" textlink="">
      <cdr:nvSpPr>
        <cdr:cNvPr id="6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57796" y="1816611"/>
          <a:ext cx="360419" cy="309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  <a:p xmlns:a="http://schemas.openxmlformats.org/drawingml/2006/main">
          <a:pPr algn="ctr" rtl="0">
            <a:defRPr sz="1000"/>
          </a:pPr>
          <a:r>
            <a:rPr lang="en-US" sz="10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1.9</a:t>
          </a:r>
          <a:r>
            <a:rPr lang="en-US" sz="1000" b="1" i="0" strike="noStrike" baseline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 K</a:t>
          </a:r>
          <a:endParaRPr lang="en-US" sz="1000" b="1" i="0" strike="noStrike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0.86589</cdr:x>
      <cdr:y>0.96518</cdr:y>
    </cdr:from>
    <cdr:to>
      <cdr:x>0.98297</cdr:x>
      <cdr:y>0.99425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BF3AB0AD-E9E6-4212-9F38-4A876DD10F9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7502626" y="6070994"/>
          <a:ext cx="1014522" cy="182850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0.44291</cdr:x>
      <cdr:y>0.23002</cdr:y>
    </cdr:from>
    <cdr:to>
      <cdr:x>0.4792</cdr:x>
      <cdr:y>0.25482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35198" y="1446045"/>
          <a:ext cx="314238" cy="1559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1" i="0" strike="noStrike">
              <a:solidFill>
                <a:schemeClr val="accent1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0.5731</cdr:x>
      <cdr:y>0.64417</cdr:y>
    </cdr:from>
    <cdr:to>
      <cdr:x>0.69057</cdr:x>
      <cdr:y>0.67002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58534" y="4042858"/>
          <a:ext cx="1016370" cy="16223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1" i="0" strike="noStrike">
              <a:solidFill>
                <a:schemeClr val="accent2"/>
              </a:solidFill>
              <a:latin typeface="Arial"/>
              <a:cs typeface="Arial"/>
            </a:rPr>
            <a:t>Nb</a:t>
          </a:r>
          <a:r>
            <a:rPr lang="en-US" sz="1100" b="1" i="0" strike="noStrike" baseline="-2500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1100" b="1" i="0" strike="noStrike">
              <a:solidFill>
                <a:schemeClr val="accent2"/>
              </a:solidFill>
              <a:latin typeface="Arial"/>
              <a:cs typeface="Arial"/>
            </a:rPr>
            <a:t>Sn: High </a:t>
          </a:r>
          <a:r>
            <a:rPr lang="en-US" sz="1100" b="1" i="1" strike="noStrike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1100" b="1" i="0" strike="noStrike" baseline="-25000">
              <a:solidFill>
                <a:schemeClr val="accent2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0.39975</cdr:x>
      <cdr:y>0.68333</cdr:y>
    </cdr:from>
    <cdr:to>
      <cdr:x>0.522</cdr:x>
      <cdr:y>0.73503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58703" y="4288654"/>
          <a:ext cx="1057727" cy="3244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Nb</a:t>
          </a:r>
          <a:r>
            <a:rPr lang="en-US" sz="1100" b="1" i="0" strike="noStrike" baseline="-2500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Sn:</a:t>
          </a:r>
        </a:p>
        <a:p xmlns:a="http://schemas.openxmlformats.org/drawingml/2006/main">
          <a:pPr marL="0" indent="0" algn="ctr" rtl="0">
            <a:defRPr sz="1000"/>
          </a:pP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</a:t>
          </a:r>
        </a:p>
      </cdr:txBody>
    </cdr:sp>
  </cdr:relSizeAnchor>
  <cdr:relSizeAnchor xmlns:cdr="http://schemas.openxmlformats.org/drawingml/2006/chartDrawing">
    <cdr:from>
      <cdr:x>0.32025</cdr:x>
      <cdr:y>0.02533</cdr:y>
    </cdr:from>
    <cdr:to>
      <cdr:x>0.53563</cdr:x>
      <cdr:y>0.11017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70856" y="158974"/>
          <a:ext cx="1863503" cy="53246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Maximal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at </a:t>
          </a:r>
          <a:r>
            <a:rPr lang="en-US" sz="850" b="1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1.9 K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for entire LHC Nb­Ti strand production (­CERN-T. 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'07). Reducing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the temperature from 4.2 K produces a ~3 T shift in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for Nb-Ti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0.38629</cdr:x>
      <cdr:y>0.81399</cdr:y>
    </cdr:from>
    <cdr:to>
      <cdr:x>0.53546</cdr:x>
      <cdr:y>0.87879</cdr:y>
    </cdr:to>
    <cdr:sp macro="" textlink="">
      <cdr:nvSpPr>
        <cdr:cNvPr id="18" name="Rectangle 1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42244" y="5108690"/>
          <a:ext cx="1290644" cy="4066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  <a:defRPr/>
          </a:pPr>
          <a:r>
            <a:rPr lang="en-US" sz="850" i="1" kern="1200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4543 filament High Sn Bronze-16wt.%Sn-0.3wt%Ti (Miyazaki-MT18-IEEE’04)</a:t>
          </a:r>
        </a:p>
      </cdr:txBody>
    </cdr:sp>
  </cdr:relSizeAnchor>
  <cdr:relSizeAnchor xmlns:cdr="http://schemas.openxmlformats.org/drawingml/2006/chartDrawing">
    <cdr:from>
      <cdr:x>0.58762</cdr:x>
      <cdr:y>0.76151</cdr:y>
    </cdr:from>
    <cdr:to>
      <cdr:x>0.66849</cdr:x>
      <cdr:y>0.84548</cdr:y>
    </cdr:to>
    <cdr:sp macro="" textlink="">
      <cdr:nvSpPr>
        <cdr:cNvPr id="20" name="Rectangle 1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84163" y="4779296"/>
          <a:ext cx="699701" cy="5270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850" i="1" dirty="0">
              <a:solidFill>
                <a:schemeClr val="accent2"/>
              </a:solidFill>
              <a:effectLst/>
              <a:latin typeface="+mn-lt"/>
            </a:rPr>
            <a:t>Compiled from </a:t>
          </a:r>
          <a:r>
            <a:rPr lang="en-US" sz="850" i="1" kern="1200" dirty="0">
              <a:solidFill>
                <a:schemeClr val="accent2"/>
              </a:solidFill>
              <a:effectLst/>
              <a:latin typeface="+mn-lt"/>
              <a:ea typeface="+mn-ea"/>
              <a:cs typeface="+mn-cs"/>
            </a:rPr>
            <a:t>ASC'02</a:t>
          </a:r>
          <a:r>
            <a:rPr lang="en-US" sz="850" i="1" dirty="0">
              <a:solidFill>
                <a:schemeClr val="accent2"/>
              </a:solidFill>
              <a:effectLst/>
              <a:latin typeface="+mn-lt"/>
            </a:rPr>
            <a:t> and ICMC'03 papers (J. Parrell OI-ST)</a:t>
          </a:r>
        </a:p>
      </cdr:txBody>
    </cdr:sp>
  </cdr:relSizeAnchor>
  <cdr:relSizeAnchor xmlns:cdr="http://schemas.openxmlformats.org/drawingml/2006/chartDrawing">
    <cdr:from>
      <cdr:x>0.54048</cdr:x>
      <cdr:y>0.23022</cdr:y>
    </cdr:from>
    <cdr:to>
      <cdr:x>0.765</cdr:x>
      <cdr:y>0.27257</cdr:y>
    </cdr:to>
    <cdr:sp macro="" textlink="">
      <cdr:nvSpPr>
        <cdr:cNvPr id="22" name="Text Box 56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80064" y="1447280"/>
          <a:ext cx="1944139" cy="2662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90000"/>
          </a:scheme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850" b="0" i="1" dirty="0">
              <a:solidFill>
                <a:schemeClr val="accent1"/>
              </a:solidFill>
              <a:latin typeface="+mn-lt"/>
            </a:rPr>
            <a:t>55×18 filament B-OST strand with  NHMFL 50 bar Over-Pressure HT.</a:t>
          </a:r>
          <a:r>
            <a:rPr lang="en-US" sz="850" b="0" i="1" baseline="0" dirty="0">
              <a:solidFill>
                <a:schemeClr val="accent1"/>
              </a:solidFill>
              <a:latin typeface="+mn-lt"/>
            </a:rPr>
            <a:t> </a:t>
          </a:r>
          <a:r>
            <a:rPr lang="en-US" sz="850" b="0" i="1" dirty="0">
              <a:solidFill>
                <a:schemeClr val="accent1"/>
              </a:solidFill>
              <a:latin typeface="+mn-lt"/>
            </a:rPr>
            <a:t>J. Jiang et al. </a:t>
          </a:r>
        </a:p>
      </cdr:txBody>
    </cdr:sp>
  </cdr:relSizeAnchor>
  <cdr:relSizeAnchor xmlns:cdr="http://schemas.openxmlformats.org/drawingml/2006/chartDrawing">
    <cdr:from>
      <cdr:x>0.55564</cdr:x>
      <cdr:y>0.69757</cdr:y>
    </cdr:from>
    <cdr:to>
      <cdr:x>0.59728</cdr:x>
      <cdr:y>0.71192</cdr:y>
    </cdr:to>
    <cdr:sp macro="" textlink="">
      <cdr:nvSpPr>
        <cdr:cNvPr id="3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 flipV="1">
          <a:off x="4942583" y="4242929"/>
          <a:ext cx="90065" cy="3602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0.45957</cdr:x>
      <cdr:y>0.63135</cdr:y>
    </cdr:from>
    <cdr:to>
      <cdr:x>0.4964</cdr:x>
      <cdr:y>0.67881</cdr:y>
    </cdr:to>
    <cdr:sp macro="" textlink="">
      <cdr:nvSpPr>
        <cdr:cNvPr id="3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>
          <a:off x="3986644" y="3952025"/>
          <a:ext cx="297859" cy="31863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>
              <a:lumMod val="75000"/>
            </a:schemeClr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0.29952</cdr:x>
      <cdr:y>0.47903</cdr:y>
    </cdr:from>
    <cdr:to>
      <cdr:x>0.38119</cdr:x>
      <cdr:y>0.59754</cdr:y>
    </cdr:to>
    <cdr:sp macro="" textlink="">
      <cdr:nvSpPr>
        <cdr:cNvPr id="39" name="Rectangle 3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91496" y="3006444"/>
          <a:ext cx="706622" cy="74378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/>
          <a:r>
            <a:rPr lang="en-US" sz="1100" b="1" i="0" dirty="0">
              <a:solidFill>
                <a:schemeClr val="bg1">
                  <a:lumMod val="50000"/>
                </a:schemeClr>
              </a:solidFill>
              <a:latin typeface="+mn-lt"/>
            </a:rPr>
            <a:t>2223: </a:t>
          </a:r>
          <a:r>
            <a:rPr lang="en-US" sz="1100" b="1" i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B⊥ Tape Plane</a:t>
          </a:r>
          <a:r>
            <a:rPr lang="en-US" sz="1100" i="1" dirty="0">
              <a:solidFill>
                <a:sysClr val="windowText" lastClr="000000"/>
              </a:solidFill>
              <a:latin typeface="+mn-lt"/>
            </a:rPr>
            <a:t> </a:t>
          </a:r>
          <a:r>
            <a:rPr lang="en-US" sz="850" i="1" dirty="0">
              <a:solidFill>
                <a:sysClr val="windowText" lastClr="000000"/>
              </a:solidFill>
              <a:latin typeface="+mn-lt"/>
            </a:rPr>
            <a:t>Sumitomo Electric (2012 prod.)</a:t>
          </a:r>
        </a:p>
      </cdr:txBody>
    </cdr:sp>
  </cdr:relSizeAnchor>
  <cdr:relSizeAnchor xmlns:cdr="http://schemas.openxmlformats.org/drawingml/2006/chartDrawing">
    <cdr:from>
      <cdr:x>0.277</cdr:x>
      <cdr:y>0.11921</cdr:y>
    </cdr:from>
    <cdr:to>
      <cdr:x>0.35789</cdr:x>
      <cdr:y>0.31267</cdr:y>
    </cdr:to>
    <cdr:sp macro="" textlink="">
      <cdr:nvSpPr>
        <cdr:cNvPr id="4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8567" y="749414"/>
          <a:ext cx="700434" cy="121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0.389</cdr:x>
      <cdr:y>0.2438</cdr:y>
    </cdr:from>
    <cdr:to>
      <cdr:x>0.439</cdr:x>
      <cdr:y>0.26309</cdr:y>
    </cdr:to>
    <cdr:sp macro="" textlink="">
      <cdr:nvSpPr>
        <cdr:cNvPr id="4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3368385" y="1532658"/>
          <a:ext cx="432955" cy="12122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1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0.16893</cdr:x>
      <cdr:y>0.71643</cdr:y>
    </cdr:from>
    <cdr:to>
      <cdr:x>0.31225</cdr:x>
      <cdr:y>0.78629</cdr:y>
    </cdr:to>
    <cdr:sp macro="" textlink="">
      <cdr:nvSpPr>
        <cdr:cNvPr id="42" name="Text Box 56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61610" y="4496389"/>
          <a:ext cx="1240028" cy="4384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b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1100" b="1" i="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MgB</a:t>
          </a:r>
          <a:r>
            <a:rPr lang="en-US" sz="1100" b="1" i="0" baseline="-2500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2</a:t>
          </a:r>
          <a:r>
            <a:rPr lang="en-US" sz="850" i="1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: 2nd Gen. AIMI 18+1 Filaments , The OSU/ HTRI, 2013</a:t>
          </a:r>
        </a:p>
      </cdr:txBody>
    </cdr:sp>
  </cdr:relSizeAnchor>
  <cdr:relSizeAnchor xmlns:cdr="http://schemas.openxmlformats.org/drawingml/2006/chartDrawing">
    <cdr:from>
      <cdr:x>0.21168</cdr:x>
      <cdr:y>0.78845</cdr:y>
    </cdr:from>
    <cdr:to>
      <cdr:x>0.26397</cdr:x>
      <cdr:y>0.86053</cdr:y>
    </cdr:to>
    <cdr:pic>
      <cdr:nvPicPr>
        <cdr:cNvPr id="43" name="Picture 42">
          <a:extLst xmlns:a="http://schemas.openxmlformats.org/drawingml/2006/main">
            <a:ext uri="{FF2B5EF4-FFF2-40B4-BE49-F238E27FC236}">
              <a16:creationId xmlns:a16="http://schemas.microsoft.com/office/drawing/2014/main" id="{6FF95A91-DB4A-4EA0-95BF-B1348C91F6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31472" y="4948414"/>
          <a:ext cx="452422" cy="452382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0.28932</cdr:x>
      <cdr:y>0.46725</cdr:y>
    </cdr:from>
    <cdr:to>
      <cdr:x>0.39139</cdr:x>
      <cdr:y>0.47454</cdr:y>
    </cdr:to>
    <cdr:pic>
      <cdr:nvPicPr>
        <cdr:cNvPr id="44" name="Picture 43">
          <a:extLst xmlns:a="http://schemas.openxmlformats.org/drawingml/2006/main">
            <a:ext uri="{FF2B5EF4-FFF2-40B4-BE49-F238E27FC236}">
              <a16:creationId xmlns:a16="http://schemas.microsoft.com/office/drawing/2014/main" id="{538DB4CD-FDA8-424B-9539-EC036E2541D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503244" y="2932512"/>
          <a:ext cx="883126" cy="45753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0.27462</cdr:x>
      <cdr:y>0.76711</cdr:y>
    </cdr:from>
    <cdr:to>
      <cdr:x>0.34187</cdr:x>
      <cdr:y>0.81898</cdr:y>
    </cdr:to>
    <cdr:sp macro="" textlink="">
      <cdr:nvSpPr>
        <cdr:cNvPr id="4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5400000" flipH="1" flipV="1">
          <a:off x="2504211" y="4686303"/>
          <a:ext cx="325581" cy="5818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0.39632</cdr:x>
      <cdr:y>0.4702</cdr:y>
    </cdr:from>
    <cdr:to>
      <cdr:x>0.47558</cdr:x>
      <cdr:y>0.52759</cdr:y>
    </cdr:to>
    <cdr:sp macro="" textlink="">
      <cdr:nvSpPr>
        <cdr:cNvPr id="37" name="Rectangle 3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29026" y="2951018"/>
          <a:ext cx="685774" cy="36021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>
            <a:alpha val="50196"/>
          </a:srgb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/>
          <a:r>
            <a:rPr lang="en-US" sz="850" i="1" dirty="0">
              <a:solidFill>
                <a:sysClr val="windowText" lastClr="000000"/>
              </a:solidFill>
              <a:latin typeface="+mn-lt"/>
            </a:rPr>
            <a:t>2223 "Carrier Controlled" MEM'13</a:t>
          </a:r>
        </a:p>
      </cdr:txBody>
    </cdr:sp>
  </cdr:relSizeAnchor>
  <cdr:relSizeAnchor xmlns:cdr="http://schemas.openxmlformats.org/drawingml/2006/chartDrawing">
    <cdr:from>
      <cdr:x>0.33066</cdr:x>
      <cdr:y>0.42053</cdr:y>
    </cdr:from>
    <cdr:to>
      <cdr:x>0.33867</cdr:x>
      <cdr:y>0.45916</cdr:y>
    </cdr:to>
    <cdr:sp macro="" textlink="">
      <cdr:nvSpPr>
        <cdr:cNvPr id="3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2860925" y="2639292"/>
          <a:ext cx="69303" cy="24244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50000"/>
            </a:schemeClr>
          </a:solidFill>
          <a:round/>
          <a:headEnd/>
          <a:tailEnd type="triangle" w="med" len="med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0.48462</cdr:x>
      <cdr:y>0.20264</cdr:y>
    </cdr:from>
    <cdr:to>
      <cdr:x>0.53711</cdr:x>
      <cdr:y>0.27436</cdr:y>
    </cdr:to>
    <cdr:pic>
      <cdr:nvPicPr>
        <cdr:cNvPr id="41" name="Picture 40">
          <a:extLst xmlns:a="http://schemas.openxmlformats.org/drawingml/2006/main">
            <a:ext uri="{FF2B5EF4-FFF2-40B4-BE49-F238E27FC236}">
              <a16:creationId xmlns:a16="http://schemas.microsoft.com/office/drawing/2014/main" id="{7F15693B-0701-4478-A3C7-CE5AE9521677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199078" y="1274595"/>
          <a:ext cx="454809" cy="45112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0.33387</cdr:x>
      <cdr:y>0.3841</cdr:y>
    </cdr:from>
    <cdr:to>
      <cdr:x>0.41793</cdr:x>
      <cdr:y>0.46468</cdr:y>
    </cdr:to>
    <cdr:cxnSp macro="">
      <cdr:nvCxnSpPr>
        <cdr:cNvPr id="4" name="Curved Connector 3">
          <a:extLst xmlns:a="http://schemas.openxmlformats.org/drawingml/2006/main">
            <a:ext uri="{FF2B5EF4-FFF2-40B4-BE49-F238E27FC236}">
              <a16:creationId xmlns:a16="http://schemas.microsoft.com/office/drawing/2014/main" id="{20FE6B1F-FA9F-484D-B9C8-3A9522A580F3}"/>
            </a:ext>
          </a:extLst>
        </cdr:cNvPr>
        <cdr:cNvCxnSpPr/>
      </cdr:nvCxnSpPr>
      <cdr:spPr bwMode="auto">
        <a:xfrm xmlns:a="http://schemas.openxmlformats.org/drawingml/2006/main" rot="10800000">
          <a:off x="2888700" y="2410656"/>
          <a:ext cx="727337" cy="505726"/>
        </a:xfrm>
        <a:prstGeom xmlns:a="http://schemas.openxmlformats.org/drawingml/2006/main" prst="curvedConnector3">
          <a:avLst>
            <a:gd name="adj1" fmla="val 24285"/>
          </a:avLst>
        </a:prstGeom>
        <a:ln xmlns:a="http://schemas.openxmlformats.org/drawingml/2006/main" w="19050">
          <a:solidFill>
            <a:schemeClr val="bg1">
              <a:lumMod val="50000"/>
            </a:schemeClr>
          </a:solidFill>
          <a:headEnd type="none" w="med" len="med"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381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0.60163</cdr:x>
      <cdr:y>0.67918</cdr:y>
    </cdr:from>
    <cdr:to>
      <cdr:x>0.65448</cdr:x>
      <cdr:y>0.75203</cdr:y>
    </cdr:to>
    <cdr:pic>
      <cdr:nvPicPr>
        <cdr:cNvPr id="54" name="Picture 53">
          <a:extLst xmlns:a="http://schemas.openxmlformats.org/drawingml/2006/main">
            <a:ext uri="{FF2B5EF4-FFF2-40B4-BE49-F238E27FC236}">
              <a16:creationId xmlns:a16="http://schemas.microsoft.com/office/drawing/2014/main" id="{5A1033A2-56B3-4FE1-986F-83BD3576195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205380" y="4262584"/>
          <a:ext cx="457267" cy="457215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0.43515</cdr:x>
      <cdr:y>0.73841</cdr:y>
    </cdr:from>
    <cdr:to>
      <cdr:x>0.4866</cdr:x>
      <cdr:y>0.81126</cdr:y>
    </cdr:to>
    <cdr:pic>
      <cdr:nvPicPr>
        <cdr:cNvPr id="29" name="Picture 28">
          <a:extLst xmlns:a="http://schemas.openxmlformats.org/drawingml/2006/main">
            <a:ext uri="{FF2B5EF4-FFF2-40B4-BE49-F238E27FC236}">
              <a16:creationId xmlns:a16="http://schemas.microsoft.com/office/drawing/2014/main" id="{2DE41678-DE64-418C-8870-36539240817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764989" y="4634342"/>
          <a:ext cx="445154" cy="457214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0.10328</cdr:x>
      <cdr:y>0.03373</cdr:y>
    </cdr:from>
    <cdr:to>
      <cdr:x>0.14494</cdr:x>
      <cdr:y>0.05958</cdr:y>
    </cdr:to>
    <cdr:sp macro="" textlink="">
      <cdr:nvSpPr>
        <cdr:cNvPr id="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4025" y="211896"/>
          <a:ext cx="360622" cy="162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0.15132</cdr:x>
      <cdr:y>0.02913</cdr:y>
    </cdr:from>
    <cdr:to>
      <cdr:x>0.26261</cdr:x>
      <cdr:y>0.09331</cdr:y>
    </cdr:to>
    <cdr:sp macro="" textlink="">
      <cdr:nvSpPr>
        <cdr:cNvPr id="36" name="Rectangle 3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09874" y="183010"/>
          <a:ext cx="963362" cy="4032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 K LHC insertion quadrupole strand (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et al. 2006)</a:t>
          </a:r>
        </a:p>
      </cdr:txBody>
    </cdr:sp>
  </cdr:relSizeAnchor>
  <cdr:relSizeAnchor xmlns:cdr="http://schemas.openxmlformats.org/drawingml/2006/chartDrawing">
    <cdr:from>
      <cdr:x>0.10353</cdr:x>
      <cdr:y>0.05935</cdr:y>
    </cdr:from>
    <cdr:to>
      <cdr:x>0.11987</cdr:x>
      <cdr:y>0.09583</cdr:y>
    </cdr:to>
    <cdr:sp macro="" textlink="">
      <cdr:nvSpPr>
        <cdr:cNvPr id="4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896148" y="372894"/>
          <a:ext cx="141469" cy="2291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0.10567</cdr:x>
      <cdr:y>0.56837</cdr:y>
    </cdr:from>
    <cdr:to>
      <cdr:x>0.20335</cdr:x>
      <cdr:y>0.63576</cdr:y>
    </cdr:to>
    <cdr:sp macro="" textlink="">
      <cdr:nvSpPr>
        <cdr:cNvPr id="49" name="Rectangle 4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308" y="3567168"/>
          <a:ext cx="845144" cy="4229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4.22 K High Field MRI strand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(Luvata)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0.18895</cdr:x>
      <cdr:y>0.47461</cdr:y>
    </cdr:from>
    <cdr:to>
      <cdr:x>0.2602</cdr:x>
      <cdr:y>0.54967</cdr:y>
    </cdr:to>
    <cdr:sp macro="" textlink="">
      <cdr:nvSpPr>
        <cdr:cNvPr id="5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634836" y="2978703"/>
          <a:ext cx="616457" cy="47107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0.13368</cdr:x>
      <cdr:y>0.5402</cdr:y>
    </cdr:from>
    <cdr:to>
      <cdr:x>0.17534</cdr:x>
      <cdr:y>0.56605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56656" y="3390370"/>
          <a:ext cx="360449" cy="1622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0.0054</cdr:x>
      <cdr:y>0.9712</cdr:y>
    </cdr:from>
    <cdr:to>
      <cdr:x>0.09089</cdr:x>
      <cdr:y>0.99623</cdr:y>
    </cdr:to>
    <cdr:sp macro="" textlink="">
      <cdr:nvSpPr>
        <cdr:cNvPr id="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759" y="6105475"/>
          <a:ext cx="740266" cy="157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>
            <a:defRPr sz="1000"/>
          </a:pPr>
          <a:r>
            <a:rPr lang="en-US" sz="800" b="0" i="0" strike="noStrike" baseline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rPr>
            <a:t>April 2018</a:t>
          </a:r>
          <a:endParaRPr lang="en-US" sz="800" b="0" i="0" strike="noStrike">
            <a:solidFill>
              <a:schemeClr val="bg1">
                <a:lumMod val="50000"/>
              </a:schemeClr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0.26421</cdr:x>
      <cdr:y>0.02977</cdr:y>
    </cdr:from>
    <cdr:to>
      <cdr:x>0.31705</cdr:x>
      <cdr:y>0.10262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EC40B108-7200-47F9-A037-92BD6A5DFC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85977" y="186862"/>
          <a:ext cx="457203" cy="4572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0.29539</cdr:x>
      <cdr:y>0.28897</cdr:y>
    </cdr:from>
    <cdr:to>
      <cdr:x>0.33701</cdr:x>
      <cdr:y>0.33823</cdr:y>
    </cdr:to>
    <cdr:sp macro="" textlink="">
      <cdr:nvSpPr>
        <cdr:cNvPr id="6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57796" y="1816611"/>
          <a:ext cx="360419" cy="309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  <a:p xmlns:a="http://schemas.openxmlformats.org/drawingml/2006/main">
          <a:pPr algn="ctr" rtl="0">
            <a:defRPr sz="1000"/>
          </a:pPr>
          <a:r>
            <a:rPr lang="en-US" sz="10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1.9</a:t>
          </a:r>
          <a:r>
            <a:rPr lang="en-US" sz="1000" b="1" i="0" strike="noStrike" baseline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 K</a:t>
          </a:r>
          <a:endParaRPr lang="en-US" sz="1000" b="1" i="0" strike="noStrike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0.55084</cdr:x>
      <cdr:y>0.52244</cdr:y>
    </cdr:from>
    <cdr:to>
      <cdr:x>0.67094</cdr:x>
      <cdr:y>0.59854</cdr:y>
    </cdr:to>
    <cdr:sp macro="" textlink="">
      <cdr:nvSpPr>
        <cdr:cNvPr id="61" name="Rectangle 60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65964" y="3278916"/>
          <a:ext cx="1039091" cy="4775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/>
          <a:r>
            <a:rPr lang="en-US" sz="1100" b="1" i="0" dirty="0">
              <a:solidFill>
                <a:schemeClr val="bg1">
                  <a:lumMod val="50000"/>
                </a:schemeClr>
              </a:solidFill>
              <a:latin typeface="+mn-lt"/>
            </a:rPr>
            <a:t>2223: </a:t>
          </a:r>
          <a:r>
            <a:rPr lang="en-US" sz="1100" b="1" i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B⊥ Tape Plane</a:t>
          </a:r>
          <a:r>
            <a:rPr lang="en-US" sz="1100" i="1" dirty="0">
              <a:solidFill>
                <a:sysClr val="windowText" lastClr="000000"/>
              </a:solidFill>
              <a:latin typeface="+mn-lt"/>
            </a:rPr>
            <a:t> </a:t>
          </a:r>
          <a:r>
            <a:rPr lang="en-US" sz="850" i="1" dirty="0">
              <a:solidFill>
                <a:sysClr val="windowText" lastClr="000000"/>
              </a:solidFill>
              <a:latin typeface="+mn-lt"/>
            </a:rPr>
            <a:t>Sumitomo Electric (NHMFL)</a:t>
          </a:r>
        </a:p>
      </cdr:txBody>
    </cdr:sp>
  </cdr:relSizeAnchor>
  <cdr:relSizeAnchor xmlns:cdr="http://schemas.openxmlformats.org/drawingml/2006/chartDrawing">
    <cdr:from>
      <cdr:x>0.55511</cdr:x>
      <cdr:y>0.51066</cdr:y>
    </cdr:from>
    <cdr:to>
      <cdr:x>0.65718</cdr:x>
      <cdr:y>0.51795</cdr:y>
    </cdr:to>
    <cdr:pic>
      <cdr:nvPicPr>
        <cdr:cNvPr id="62" name="Picture 61">
          <a:extLst xmlns:a="http://schemas.openxmlformats.org/drawingml/2006/main">
            <a:ext uri="{FF2B5EF4-FFF2-40B4-BE49-F238E27FC236}">
              <a16:creationId xmlns:a16="http://schemas.microsoft.com/office/drawing/2014/main" id="{86C99455-00DF-4769-B8C1-15FA37501A9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02909" y="3204984"/>
          <a:ext cx="883126" cy="45753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0.59485</cdr:x>
      <cdr:y>0.4794</cdr:y>
    </cdr:from>
    <cdr:to>
      <cdr:x>0.59968</cdr:x>
      <cdr:y>0.5011</cdr:y>
    </cdr:to>
    <cdr:sp macro="" textlink="">
      <cdr:nvSpPr>
        <cdr:cNvPr id="63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5146735" y="3008746"/>
          <a:ext cx="41792" cy="1362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50000"/>
            </a:schemeClr>
          </a:solidFill>
          <a:round/>
          <a:headEnd/>
          <a:tailEnd type="triangle" w="med" len="med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0.56565</cdr:x>
      <cdr:y>0.33996</cdr:y>
    </cdr:from>
    <cdr:to>
      <cdr:x>0.71697</cdr:x>
      <cdr:y>0.39257</cdr:y>
    </cdr:to>
    <cdr:sp macro="" textlink="">
      <cdr:nvSpPr>
        <cdr:cNvPr id="64" name="Rectangle 6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96447" y="2135872"/>
          <a:ext cx="1309875" cy="3305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/>
          <a:r>
            <a:rPr lang="en-US" sz="1100" b="1" i="0" dirty="0">
              <a:solidFill>
                <a:schemeClr val="bg1">
                  <a:lumMod val="50000"/>
                </a:schemeClr>
              </a:solidFill>
              <a:latin typeface="+mn-lt"/>
            </a:rPr>
            <a:t>2223: </a:t>
          </a:r>
          <a:r>
            <a:rPr lang="en-US" sz="1100" b="1" i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B ∥ Tape Plane</a:t>
          </a:r>
          <a:r>
            <a:rPr lang="en-US" sz="1100" i="1" dirty="0">
              <a:solidFill>
                <a:sysClr val="windowText" lastClr="000000"/>
              </a:solidFill>
              <a:latin typeface="+mn-lt"/>
            </a:rPr>
            <a:t> </a:t>
          </a:r>
          <a:r>
            <a:rPr lang="en-US" sz="850" i="1" dirty="0">
              <a:solidFill>
                <a:sysClr val="windowText" lastClr="000000"/>
              </a:solidFill>
              <a:latin typeface="+mn-lt"/>
            </a:rPr>
            <a:t>Sumitomo Electric (NHMFL)</a:t>
          </a:r>
        </a:p>
      </cdr:txBody>
    </cdr:sp>
  </cdr:relSizeAnchor>
  <cdr:relSizeAnchor xmlns:cdr="http://schemas.openxmlformats.org/drawingml/2006/chartDrawing">
    <cdr:from>
      <cdr:x>0.5856</cdr:x>
      <cdr:y>0.32302</cdr:y>
    </cdr:from>
    <cdr:to>
      <cdr:x>0.68767</cdr:x>
      <cdr:y>0.33031</cdr:y>
    </cdr:to>
    <cdr:pic>
      <cdr:nvPicPr>
        <cdr:cNvPr id="65" name="Picture 64">
          <a:extLst xmlns:a="http://schemas.openxmlformats.org/drawingml/2006/main">
            <a:ext uri="{FF2B5EF4-FFF2-40B4-BE49-F238E27FC236}">
              <a16:creationId xmlns:a16="http://schemas.microsoft.com/office/drawing/2014/main" id="{F3FC3BA3-5419-4A15-8961-6405E45030D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69121" y="2029428"/>
          <a:ext cx="883550" cy="45801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0.508</cdr:x>
      <cdr:y>0.35353</cdr:y>
    </cdr:from>
    <cdr:to>
      <cdr:x>0.56375</cdr:x>
      <cdr:y>0.38705</cdr:y>
    </cdr:to>
    <cdr:sp macro="" textlink="">
      <cdr:nvSpPr>
        <cdr:cNvPr id="6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397410" y="2221149"/>
          <a:ext cx="482632" cy="21056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50000"/>
            </a:schemeClr>
          </a:solidFill>
          <a:round/>
          <a:headEnd/>
          <a:tailEnd type="triangle" w="med" len="med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0.86589</cdr:x>
      <cdr:y>0.96518</cdr:y>
    </cdr:from>
    <cdr:to>
      <cdr:x>0.98297</cdr:x>
      <cdr:y>0.99425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BF3AB0AD-E9E6-4212-9F38-4A876DD10F9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/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7502626" y="6070994"/>
          <a:ext cx="1014522" cy="18285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0.74732</cdr:x>
      <cdr:y>0.03634</cdr:y>
    </cdr:from>
    <cdr:to>
      <cdr:x>0.92055</cdr:x>
      <cdr:y>0.06268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77603" y="228603"/>
          <a:ext cx="1501515" cy="16571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1100" b="1" i="0" strike="noStrike">
              <a:solidFill>
                <a:srgbClr val="CEB888"/>
              </a:solidFill>
              <a:latin typeface="Arial"/>
              <a:ea typeface="+mn-ea"/>
              <a:cs typeface="Arial"/>
            </a:rPr>
            <a:t>REBCO B∥</a:t>
          </a:r>
          <a:r>
            <a:rPr lang="en-US" sz="1100" b="1" i="0" strike="noStrike" baseline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1100" b="1" i="0" strike="noStrike">
              <a:solidFill>
                <a:srgbClr val="CEB888"/>
              </a:solidFill>
              <a:latin typeface="Arial"/>
              <a:ea typeface="+mn-ea"/>
              <a:cs typeface="Arial"/>
            </a:rPr>
            <a:t>Tape Plane</a:t>
          </a:r>
        </a:p>
      </cdr:txBody>
    </cdr:sp>
  </cdr:relSizeAnchor>
  <cdr:relSizeAnchor xmlns:cdr="http://schemas.openxmlformats.org/drawingml/2006/chartDrawing">
    <cdr:from>
      <cdr:x>0.44291</cdr:x>
      <cdr:y>0.23002</cdr:y>
    </cdr:from>
    <cdr:to>
      <cdr:x>0.4792</cdr:x>
      <cdr:y>0.25482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35198" y="1446045"/>
          <a:ext cx="314238" cy="1559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1" i="0" strike="noStrike">
              <a:solidFill>
                <a:schemeClr val="accent1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0.5731</cdr:x>
      <cdr:y>0.64417</cdr:y>
    </cdr:from>
    <cdr:to>
      <cdr:x>0.69057</cdr:x>
      <cdr:y>0.67002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58534" y="4042858"/>
          <a:ext cx="1016370" cy="16223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1" i="0" strike="noStrike">
              <a:solidFill>
                <a:schemeClr val="accent2"/>
              </a:solidFill>
              <a:latin typeface="Arial"/>
              <a:cs typeface="Arial"/>
            </a:rPr>
            <a:t>Nb</a:t>
          </a:r>
          <a:r>
            <a:rPr lang="en-US" sz="1100" b="1" i="0" strike="noStrike" baseline="-2500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1100" b="1" i="0" strike="noStrike">
              <a:solidFill>
                <a:schemeClr val="accent2"/>
              </a:solidFill>
              <a:latin typeface="Arial"/>
              <a:cs typeface="Arial"/>
            </a:rPr>
            <a:t>Sn: High </a:t>
          </a:r>
          <a:r>
            <a:rPr lang="en-US" sz="1100" b="1" i="1" strike="noStrike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1100" b="1" i="0" strike="noStrike" baseline="-25000">
              <a:solidFill>
                <a:schemeClr val="accent2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0.39975</cdr:x>
      <cdr:y>0.68333</cdr:y>
    </cdr:from>
    <cdr:to>
      <cdr:x>0.522</cdr:x>
      <cdr:y>0.73503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58703" y="4288654"/>
          <a:ext cx="1057727" cy="3244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Nb</a:t>
          </a:r>
          <a:r>
            <a:rPr lang="en-US" sz="1100" b="1" i="0" strike="noStrike" baseline="-2500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Sn:</a:t>
          </a:r>
        </a:p>
        <a:p xmlns:a="http://schemas.openxmlformats.org/drawingml/2006/main">
          <a:pPr marL="0" indent="0" algn="ctr" rtl="0">
            <a:defRPr sz="1000"/>
          </a:pPr>
          <a:r>
            <a:rPr lang="en-US" sz="1100" b="1" i="0" strike="noStrike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</a:t>
          </a:r>
        </a:p>
      </cdr:txBody>
    </cdr:sp>
  </cdr:relSizeAnchor>
  <cdr:relSizeAnchor xmlns:cdr="http://schemas.openxmlformats.org/drawingml/2006/chartDrawing">
    <cdr:from>
      <cdr:x>0.49153</cdr:x>
      <cdr:y>0.06056</cdr:y>
    </cdr:from>
    <cdr:to>
      <cdr:x>0.72802</cdr:x>
      <cdr:y>0.15617</cdr:y>
    </cdr:to>
    <cdr:sp macro="" textlink="">
      <cdr:nvSpPr>
        <cdr:cNvPr id="1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260459" y="381000"/>
          <a:ext cx="2049854" cy="60150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val="CEB888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0.32025</cdr:x>
      <cdr:y>0.02533</cdr:y>
    </cdr:from>
    <cdr:to>
      <cdr:x>0.53563</cdr:x>
      <cdr:y>0.11017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70856" y="158974"/>
          <a:ext cx="1863503" cy="53246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Maximal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at </a:t>
          </a:r>
          <a:r>
            <a:rPr lang="en-US" sz="850" b="1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1.9 K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for entire LHC Nb­Ti strand production (­CERN-T. 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'07). Reducing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the temperature from 4.2 K produces a ~3 T shift in J</a:t>
          </a:r>
          <a:r>
            <a:rPr lang="en-US" sz="850" i="1" kern="1200" baseline="-25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e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for Nb-Ti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0.38629</cdr:x>
      <cdr:y>0.81399</cdr:y>
    </cdr:from>
    <cdr:to>
      <cdr:x>0.53546</cdr:x>
      <cdr:y>0.87879</cdr:y>
    </cdr:to>
    <cdr:sp macro="" textlink="">
      <cdr:nvSpPr>
        <cdr:cNvPr id="18" name="Rectangle 1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42244" y="5108690"/>
          <a:ext cx="1290644" cy="4066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  <a:defRPr/>
          </a:pPr>
          <a:r>
            <a:rPr lang="en-US" sz="850" i="1" kern="1200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4543 filament High Sn Bronze-16wt.%Sn-0.3wt%Ti (Miyazaki-MT18-IEEE’04)</a:t>
          </a:r>
        </a:p>
      </cdr:txBody>
    </cdr:sp>
  </cdr:relSizeAnchor>
  <cdr:relSizeAnchor xmlns:cdr="http://schemas.openxmlformats.org/drawingml/2006/chartDrawing">
    <cdr:from>
      <cdr:x>0.58762</cdr:x>
      <cdr:y>0.76151</cdr:y>
    </cdr:from>
    <cdr:to>
      <cdr:x>0.66849</cdr:x>
      <cdr:y>0.84548</cdr:y>
    </cdr:to>
    <cdr:sp macro="" textlink="">
      <cdr:nvSpPr>
        <cdr:cNvPr id="20" name="Rectangle 1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84163" y="4779296"/>
          <a:ext cx="699701" cy="5270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850" i="1" dirty="0">
              <a:solidFill>
                <a:schemeClr val="accent2"/>
              </a:solidFill>
              <a:effectLst/>
              <a:latin typeface="+mn-lt"/>
            </a:rPr>
            <a:t>Compiled from </a:t>
          </a:r>
          <a:r>
            <a:rPr lang="en-US" sz="850" i="1" kern="1200" dirty="0">
              <a:solidFill>
                <a:schemeClr val="accent2"/>
              </a:solidFill>
              <a:effectLst/>
              <a:latin typeface="+mn-lt"/>
              <a:ea typeface="+mn-ea"/>
              <a:cs typeface="+mn-cs"/>
            </a:rPr>
            <a:t>ASC'02</a:t>
          </a:r>
          <a:r>
            <a:rPr lang="en-US" sz="850" i="1" dirty="0">
              <a:solidFill>
                <a:schemeClr val="accent2"/>
              </a:solidFill>
              <a:effectLst/>
              <a:latin typeface="+mn-lt"/>
            </a:rPr>
            <a:t> and ICMC'03 papers (J. Parrell OI-ST)</a:t>
          </a:r>
        </a:p>
      </cdr:txBody>
    </cdr:sp>
  </cdr:relSizeAnchor>
  <cdr:relSizeAnchor xmlns:cdr="http://schemas.openxmlformats.org/drawingml/2006/chartDrawing">
    <cdr:from>
      <cdr:x>0.54048</cdr:x>
      <cdr:y>0.23022</cdr:y>
    </cdr:from>
    <cdr:to>
      <cdr:x>0.765</cdr:x>
      <cdr:y>0.27257</cdr:y>
    </cdr:to>
    <cdr:sp macro="" textlink="">
      <cdr:nvSpPr>
        <cdr:cNvPr id="22" name="Text Box 56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80064" y="1447280"/>
          <a:ext cx="1944139" cy="2662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90000"/>
          </a:scheme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850" b="0" i="1" dirty="0">
              <a:solidFill>
                <a:schemeClr val="accent1"/>
              </a:solidFill>
              <a:latin typeface="+mn-lt"/>
            </a:rPr>
            <a:t>55×18 filament B-OST strand with  NHMFL 50 bar Over-Pressure HT.</a:t>
          </a:r>
          <a:r>
            <a:rPr lang="en-US" sz="850" b="0" i="1" baseline="0" dirty="0">
              <a:solidFill>
                <a:schemeClr val="accent1"/>
              </a:solidFill>
              <a:latin typeface="+mn-lt"/>
            </a:rPr>
            <a:t> </a:t>
          </a:r>
          <a:r>
            <a:rPr lang="en-US" sz="850" b="0" i="1" dirty="0">
              <a:solidFill>
                <a:schemeClr val="accent1"/>
              </a:solidFill>
              <a:latin typeface="+mn-lt"/>
            </a:rPr>
            <a:t>J. Jiang et al. </a:t>
          </a:r>
        </a:p>
      </cdr:txBody>
    </cdr:sp>
  </cdr:relSizeAnchor>
  <cdr:relSizeAnchor xmlns:cdr="http://schemas.openxmlformats.org/drawingml/2006/chartDrawing">
    <cdr:from>
      <cdr:x>0.55564</cdr:x>
      <cdr:y>0.69757</cdr:y>
    </cdr:from>
    <cdr:to>
      <cdr:x>0.59728</cdr:x>
      <cdr:y>0.71192</cdr:y>
    </cdr:to>
    <cdr:sp macro="" textlink="">
      <cdr:nvSpPr>
        <cdr:cNvPr id="3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 flipV="1">
          <a:off x="4942583" y="4242929"/>
          <a:ext cx="90065" cy="3602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0.45957</cdr:x>
      <cdr:y>0.63135</cdr:y>
    </cdr:from>
    <cdr:to>
      <cdr:x>0.4964</cdr:x>
      <cdr:y>0.67881</cdr:y>
    </cdr:to>
    <cdr:sp macro="" textlink="">
      <cdr:nvSpPr>
        <cdr:cNvPr id="3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6200000">
          <a:off x="3986644" y="3952025"/>
          <a:ext cx="297859" cy="31863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>
              <a:lumMod val="75000"/>
            </a:schemeClr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0.29952</cdr:x>
      <cdr:y>0.47903</cdr:y>
    </cdr:from>
    <cdr:to>
      <cdr:x>0.38119</cdr:x>
      <cdr:y>0.59754</cdr:y>
    </cdr:to>
    <cdr:sp macro="" textlink="">
      <cdr:nvSpPr>
        <cdr:cNvPr id="39" name="Rectangle 3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91496" y="3006444"/>
          <a:ext cx="706622" cy="74378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/>
          <a:r>
            <a:rPr lang="en-US" sz="1100" b="1" i="0" dirty="0">
              <a:solidFill>
                <a:schemeClr val="bg1">
                  <a:lumMod val="50000"/>
                </a:schemeClr>
              </a:solidFill>
              <a:latin typeface="+mn-lt"/>
            </a:rPr>
            <a:t>2223: </a:t>
          </a:r>
          <a:r>
            <a:rPr lang="en-US" sz="1100" b="1" i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B⊥ Tape Plane</a:t>
          </a:r>
          <a:r>
            <a:rPr lang="en-US" sz="1100" i="1" dirty="0">
              <a:solidFill>
                <a:sysClr val="windowText" lastClr="000000"/>
              </a:solidFill>
              <a:latin typeface="+mn-lt"/>
            </a:rPr>
            <a:t> </a:t>
          </a:r>
          <a:r>
            <a:rPr lang="en-US" sz="850" i="1" dirty="0">
              <a:solidFill>
                <a:sysClr val="windowText" lastClr="000000"/>
              </a:solidFill>
              <a:latin typeface="+mn-lt"/>
            </a:rPr>
            <a:t>Sumitomo Electric (2012 prod.)</a:t>
          </a:r>
        </a:p>
      </cdr:txBody>
    </cdr:sp>
  </cdr:relSizeAnchor>
  <cdr:relSizeAnchor xmlns:cdr="http://schemas.openxmlformats.org/drawingml/2006/chartDrawing">
    <cdr:from>
      <cdr:x>0.277</cdr:x>
      <cdr:y>0.11921</cdr:y>
    </cdr:from>
    <cdr:to>
      <cdr:x>0.35789</cdr:x>
      <cdr:y>0.31267</cdr:y>
    </cdr:to>
    <cdr:sp macro="" textlink="">
      <cdr:nvSpPr>
        <cdr:cNvPr id="4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8567" y="749414"/>
          <a:ext cx="700434" cy="121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0.75087</cdr:x>
      <cdr:y>0.07987</cdr:y>
    </cdr:from>
    <cdr:to>
      <cdr:x>0.911</cdr:x>
      <cdr:y>0.14847</cdr:y>
    </cdr:to>
    <cdr:sp macro="" textlink="">
      <cdr:nvSpPr>
        <cdr:cNvPr id="46" name="Text Box 56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08374" y="502462"/>
          <a:ext cx="1387967" cy="43158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850" b="0" i="1" dirty="0">
              <a:solidFill>
                <a:srgbClr val="BB9D59"/>
              </a:solidFill>
              <a:effectLst/>
            </a:rPr>
            <a:t>SuperPower tape, 50 </a:t>
          </a:r>
          <a:r>
            <a:rPr lang="el-GR" sz="850" b="0" i="1" dirty="0">
              <a:solidFill>
                <a:srgbClr val="BB9D59"/>
              </a:solidFill>
              <a:effectLst/>
            </a:rPr>
            <a:t>μ</a:t>
          </a:r>
          <a:r>
            <a:rPr lang="en-US" sz="850" b="0" i="1" dirty="0">
              <a:solidFill>
                <a:srgbClr val="BB9D59"/>
              </a:solidFill>
              <a:effectLst/>
            </a:rPr>
            <a:t>m substrate, 50 </a:t>
          </a:r>
          <a:r>
            <a:rPr lang="el-GR" sz="850" b="0" i="1" dirty="0">
              <a:solidFill>
                <a:srgbClr val="BB9D59"/>
              </a:solidFill>
              <a:effectLst/>
            </a:rPr>
            <a:t>μ</a:t>
          </a:r>
          <a:r>
            <a:rPr lang="en-US" sz="850" b="0" i="1" dirty="0">
              <a:solidFill>
                <a:srgbClr val="BB9D59"/>
              </a:solidFill>
              <a:effectLst/>
            </a:rPr>
            <a:t>m Cu, 7.5% Zr, measured at NHMFL</a:t>
          </a:r>
        </a:p>
      </cdr:txBody>
    </cdr:sp>
  </cdr:relSizeAnchor>
  <cdr:relSizeAnchor xmlns:cdr="http://schemas.openxmlformats.org/drawingml/2006/chartDrawing">
    <cdr:from>
      <cdr:x>0.389</cdr:x>
      <cdr:y>0.2438</cdr:y>
    </cdr:from>
    <cdr:to>
      <cdr:x>0.439</cdr:x>
      <cdr:y>0.26309</cdr:y>
    </cdr:to>
    <cdr:sp macro="" textlink="">
      <cdr:nvSpPr>
        <cdr:cNvPr id="4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3368385" y="1532658"/>
          <a:ext cx="432955" cy="12122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1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0.16893</cdr:x>
      <cdr:y>0.71643</cdr:y>
    </cdr:from>
    <cdr:to>
      <cdr:x>0.31225</cdr:x>
      <cdr:y>0.78629</cdr:y>
    </cdr:to>
    <cdr:sp macro="" textlink="">
      <cdr:nvSpPr>
        <cdr:cNvPr id="42" name="Text Box 56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61610" y="4496389"/>
          <a:ext cx="1240028" cy="4384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b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1100" b="1" i="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MgB</a:t>
          </a:r>
          <a:r>
            <a:rPr lang="en-US" sz="1100" b="1" i="0" baseline="-25000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2</a:t>
          </a:r>
          <a:r>
            <a:rPr lang="en-US" sz="850" i="1" dirty="0">
              <a:solidFill>
                <a:schemeClr val="accent3">
                  <a:lumMod val="75000"/>
                </a:schemeClr>
              </a:solidFill>
              <a:effectLst/>
              <a:latin typeface="+mn-lt"/>
            </a:rPr>
            <a:t>: 2nd Gen. AIMI 18+1 Filaments , The OSU/ HTRI, 2013</a:t>
          </a:r>
        </a:p>
      </cdr:txBody>
    </cdr:sp>
  </cdr:relSizeAnchor>
  <cdr:relSizeAnchor xmlns:cdr="http://schemas.openxmlformats.org/drawingml/2006/chartDrawing">
    <cdr:from>
      <cdr:x>0.21168</cdr:x>
      <cdr:y>0.78845</cdr:y>
    </cdr:from>
    <cdr:to>
      <cdr:x>0.26397</cdr:x>
      <cdr:y>0.86053</cdr:y>
    </cdr:to>
    <cdr:pic>
      <cdr:nvPicPr>
        <cdr:cNvPr id="43" name="Picture 42">
          <a:extLst xmlns:a="http://schemas.openxmlformats.org/drawingml/2006/main">
            <a:ext uri="{FF2B5EF4-FFF2-40B4-BE49-F238E27FC236}">
              <a16:creationId xmlns:a16="http://schemas.microsoft.com/office/drawing/2014/main" id="{6FF95A91-DB4A-4EA0-95BF-B1348C91F6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31472" y="4948414"/>
          <a:ext cx="452422" cy="452382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0.28932</cdr:x>
      <cdr:y>0.46725</cdr:y>
    </cdr:from>
    <cdr:to>
      <cdr:x>0.39139</cdr:x>
      <cdr:y>0.47454</cdr:y>
    </cdr:to>
    <cdr:pic>
      <cdr:nvPicPr>
        <cdr:cNvPr id="44" name="Picture 43">
          <a:extLst xmlns:a="http://schemas.openxmlformats.org/drawingml/2006/main">
            <a:ext uri="{FF2B5EF4-FFF2-40B4-BE49-F238E27FC236}">
              <a16:creationId xmlns:a16="http://schemas.microsoft.com/office/drawing/2014/main" id="{538DB4CD-FDA8-424B-9539-EC036E2541D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503244" y="2932512"/>
          <a:ext cx="883126" cy="45753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0.27462</cdr:x>
      <cdr:y>0.76711</cdr:y>
    </cdr:from>
    <cdr:to>
      <cdr:x>0.34187</cdr:x>
      <cdr:y>0.81898</cdr:y>
    </cdr:to>
    <cdr:sp macro="" textlink="">
      <cdr:nvSpPr>
        <cdr:cNvPr id="4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5400000" flipH="1" flipV="1">
          <a:off x="2504211" y="4686303"/>
          <a:ext cx="325581" cy="5818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0.39632</cdr:x>
      <cdr:y>0.4702</cdr:y>
    </cdr:from>
    <cdr:to>
      <cdr:x>0.47558</cdr:x>
      <cdr:y>0.52759</cdr:y>
    </cdr:to>
    <cdr:sp macro="" textlink="">
      <cdr:nvSpPr>
        <cdr:cNvPr id="37" name="Rectangle 3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29026" y="2951018"/>
          <a:ext cx="685774" cy="36021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>
            <a:alpha val="50196"/>
          </a:srgb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/>
          <a:r>
            <a:rPr lang="en-US" sz="850" i="1" dirty="0">
              <a:solidFill>
                <a:sysClr val="windowText" lastClr="000000"/>
              </a:solidFill>
              <a:latin typeface="+mn-lt"/>
            </a:rPr>
            <a:t>2223 "Carrier Controlled" MEM'13</a:t>
          </a:r>
        </a:p>
      </cdr:txBody>
    </cdr:sp>
  </cdr:relSizeAnchor>
  <cdr:relSizeAnchor xmlns:cdr="http://schemas.openxmlformats.org/drawingml/2006/chartDrawing">
    <cdr:from>
      <cdr:x>0.33066</cdr:x>
      <cdr:y>0.42053</cdr:y>
    </cdr:from>
    <cdr:to>
      <cdr:x>0.33867</cdr:x>
      <cdr:y>0.45916</cdr:y>
    </cdr:to>
    <cdr:sp macro="" textlink="">
      <cdr:nvSpPr>
        <cdr:cNvPr id="3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2860925" y="2639292"/>
          <a:ext cx="69303" cy="24244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50000"/>
            </a:schemeClr>
          </a:solidFill>
          <a:round/>
          <a:headEnd/>
          <a:tailEnd type="triangle" w="med" len="med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0.48462</cdr:x>
      <cdr:y>0.20264</cdr:y>
    </cdr:from>
    <cdr:to>
      <cdr:x>0.53711</cdr:x>
      <cdr:y>0.27436</cdr:y>
    </cdr:to>
    <cdr:pic>
      <cdr:nvPicPr>
        <cdr:cNvPr id="41" name="Picture 40">
          <a:extLst xmlns:a="http://schemas.openxmlformats.org/drawingml/2006/main">
            <a:ext uri="{FF2B5EF4-FFF2-40B4-BE49-F238E27FC236}">
              <a16:creationId xmlns:a16="http://schemas.microsoft.com/office/drawing/2014/main" id="{7F15693B-0701-4478-A3C7-CE5AE9521677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199078" y="1274595"/>
          <a:ext cx="454809" cy="45112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0.33387</cdr:x>
      <cdr:y>0.3841</cdr:y>
    </cdr:from>
    <cdr:to>
      <cdr:x>0.41793</cdr:x>
      <cdr:y>0.46468</cdr:y>
    </cdr:to>
    <cdr:cxnSp macro="">
      <cdr:nvCxnSpPr>
        <cdr:cNvPr id="4" name="Curved Connector 3">
          <a:extLst xmlns:a="http://schemas.openxmlformats.org/drawingml/2006/main">
            <a:ext uri="{FF2B5EF4-FFF2-40B4-BE49-F238E27FC236}">
              <a16:creationId xmlns:a16="http://schemas.microsoft.com/office/drawing/2014/main" id="{20FE6B1F-FA9F-484D-B9C8-3A9522A580F3}"/>
            </a:ext>
          </a:extLst>
        </cdr:cNvPr>
        <cdr:cNvCxnSpPr/>
      </cdr:nvCxnSpPr>
      <cdr:spPr bwMode="auto">
        <a:xfrm xmlns:a="http://schemas.openxmlformats.org/drawingml/2006/main" rot="10800000">
          <a:off x="2888700" y="2410656"/>
          <a:ext cx="727337" cy="505726"/>
        </a:xfrm>
        <a:prstGeom xmlns:a="http://schemas.openxmlformats.org/drawingml/2006/main" prst="curvedConnector3">
          <a:avLst>
            <a:gd name="adj1" fmla="val 24285"/>
          </a:avLst>
        </a:prstGeom>
        <a:ln xmlns:a="http://schemas.openxmlformats.org/drawingml/2006/main" w="19050">
          <a:solidFill>
            <a:schemeClr val="bg1">
              <a:lumMod val="50000"/>
            </a:schemeClr>
          </a:solidFill>
          <a:headEnd type="none" w="med" len="med"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381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0.74312</cdr:x>
      <cdr:y>0.14566</cdr:y>
    </cdr:from>
    <cdr:to>
      <cdr:x>0.91875</cdr:x>
      <cdr:y>0.15625</cdr:y>
    </cdr:to>
    <cdr:pic>
      <cdr:nvPicPr>
        <cdr:cNvPr id="52" name="Picture 51">
          <a:extLst xmlns:a="http://schemas.openxmlformats.org/drawingml/2006/main">
            <a:ext uri="{FF2B5EF4-FFF2-40B4-BE49-F238E27FC236}">
              <a16:creationId xmlns:a16="http://schemas.microsoft.com/office/drawing/2014/main" id="{D06427A6-5395-40A7-B6E7-C9A12BE37F5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441199" y="916364"/>
          <a:ext cx="1522317" cy="66625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0.60163</cdr:x>
      <cdr:y>0.67918</cdr:y>
    </cdr:from>
    <cdr:to>
      <cdr:x>0.65448</cdr:x>
      <cdr:y>0.75203</cdr:y>
    </cdr:to>
    <cdr:pic>
      <cdr:nvPicPr>
        <cdr:cNvPr id="54" name="Picture 53">
          <a:extLst xmlns:a="http://schemas.openxmlformats.org/drawingml/2006/main">
            <a:ext uri="{FF2B5EF4-FFF2-40B4-BE49-F238E27FC236}">
              <a16:creationId xmlns:a16="http://schemas.microsoft.com/office/drawing/2014/main" id="{5A1033A2-56B3-4FE1-986F-83BD3576195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205380" y="4262584"/>
          <a:ext cx="457267" cy="457215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0.43515</cdr:x>
      <cdr:y>0.73841</cdr:y>
    </cdr:from>
    <cdr:to>
      <cdr:x>0.4866</cdr:x>
      <cdr:y>0.81126</cdr:y>
    </cdr:to>
    <cdr:pic>
      <cdr:nvPicPr>
        <cdr:cNvPr id="29" name="Picture 28">
          <a:extLst xmlns:a="http://schemas.openxmlformats.org/drawingml/2006/main">
            <a:ext uri="{FF2B5EF4-FFF2-40B4-BE49-F238E27FC236}">
              <a16:creationId xmlns:a16="http://schemas.microsoft.com/office/drawing/2014/main" id="{2DE41678-DE64-418C-8870-36539240817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764989" y="4634342"/>
          <a:ext cx="445154" cy="457214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0.10328</cdr:x>
      <cdr:y>0.03373</cdr:y>
    </cdr:from>
    <cdr:to>
      <cdr:x>0.14494</cdr:x>
      <cdr:y>0.05958</cdr:y>
    </cdr:to>
    <cdr:sp macro="" textlink="">
      <cdr:nvSpPr>
        <cdr:cNvPr id="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94025" y="211896"/>
          <a:ext cx="360622" cy="162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0.15132</cdr:x>
      <cdr:y>0.02913</cdr:y>
    </cdr:from>
    <cdr:to>
      <cdr:x>0.26261</cdr:x>
      <cdr:y>0.09331</cdr:y>
    </cdr:to>
    <cdr:sp macro="" textlink="">
      <cdr:nvSpPr>
        <cdr:cNvPr id="36" name="Rectangle 3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09874" y="183010"/>
          <a:ext cx="963362" cy="4032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 K LHC insertion quadrupole strand (</a:t>
          </a:r>
          <a:r>
            <a:rPr lang="en-US" sz="850" i="1" kern="1200" dirty="0" err="1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Boutboul</a:t>
          </a: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et al. 2006)</a:t>
          </a:r>
        </a:p>
      </cdr:txBody>
    </cdr:sp>
  </cdr:relSizeAnchor>
  <cdr:relSizeAnchor xmlns:cdr="http://schemas.openxmlformats.org/drawingml/2006/chartDrawing">
    <cdr:from>
      <cdr:x>0.10353</cdr:x>
      <cdr:y>0.05935</cdr:y>
    </cdr:from>
    <cdr:to>
      <cdr:x>0.11987</cdr:x>
      <cdr:y>0.09583</cdr:y>
    </cdr:to>
    <cdr:sp macro="" textlink="">
      <cdr:nvSpPr>
        <cdr:cNvPr id="4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896148" y="372894"/>
          <a:ext cx="141469" cy="2291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0.10567</cdr:x>
      <cdr:y>0.56837</cdr:y>
    </cdr:from>
    <cdr:to>
      <cdr:x>0.20335</cdr:x>
      <cdr:y>0.63576</cdr:y>
    </cdr:to>
    <cdr:sp macro="" textlink="">
      <cdr:nvSpPr>
        <cdr:cNvPr id="49" name="Rectangle 4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308" y="3567168"/>
          <a:ext cx="845144" cy="4229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 eaLnBrk="0" fontAlgn="base" hangingPunct="0">
            <a:spcBef>
              <a:spcPct val="50000"/>
            </a:spcBef>
            <a:spcAft>
              <a:spcPct val="0"/>
            </a:spcAft>
          </a:pPr>
          <a:r>
            <a:rPr lang="en-US" sz="850" i="1" kern="12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4.22 K High Field MRI strand</a:t>
          </a:r>
          <a:r>
            <a:rPr lang="en-US" sz="850" i="1" kern="1200" baseline="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rPr>
            <a:t> (Luvata)</a:t>
          </a:r>
          <a:endParaRPr lang="en-US" sz="850" i="1" kern="1200" dirty="0">
            <a:solidFill>
              <a:schemeClr val="accent4">
                <a:lumMod val="50000"/>
              </a:schemeClr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0.18895</cdr:x>
      <cdr:y>0.47461</cdr:y>
    </cdr:from>
    <cdr:to>
      <cdr:x>0.2602</cdr:x>
      <cdr:y>0.54967</cdr:y>
    </cdr:to>
    <cdr:sp macro="" textlink="">
      <cdr:nvSpPr>
        <cdr:cNvPr id="5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634836" y="2978703"/>
          <a:ext cx="616457" cy="47107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4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0.13368</cdr:x>
      <cdr:y>0.5402</cdr:y>
    </cdr:from>
    <cdr:to>
      <cdr:x>0.17534</cdr:x>
      <cdr:y>0.56605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56656" y="3390370"/>
          <a:ext cx="360449" cy="1622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</cdr:txBody>
    </cdr:sp>
  </cdr:relSizeAnchor>
  <cdr:relSizeAnchor xmlns:cdr="http://schemas.openxmlformats.org/drawingml/2006/chartDrawing">
    <cdr:from>
      <cdr:x>0.0054</cdr:x>
      <cdr:y>0.9712</cdr:y>
    </cdr:from>
    <cdr:to>
      <cdr:x>0.09089</cdr:x>
      <cdr:y>0.99623</cdr:y>
    </cdr:to>
    <cdr:sp macro="" textlink="">
      <cdr:nvSpPr>
        <cdr:cNvPr id="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759" y="6105475"/>
          <a:ext cx="740266" cy="157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ctr" upright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>
            <a:defRPr sz="1000"/>
          </a:pPr>
          <a:r>
            <a:rPr lang="en-US" sz="800" b="0" i="0" strike="noStrike" baseline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rPr>
            <a:t>April 2018</a:t>
          </a:r>
          <a:endParaRPr lang="en-US" sz="800" b="0" i="0" strike="noStrike">
            <a:solidFill>
              <a:schemeClr val="bg1">
                <a:lumMod val="50000"/>
              </a:schemeClr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0.7839</cdr:x>
      <cdr:y>0.3506</cdr:y>
    </cdr:from>
    <cdr:to>
      <cdr:x>0.96031</cdr:x>
      <cdr:y>0.37695</cdr:y>
    </cdr:to>
    <cdr:sp macro="" textlink="">
      <cdr:nvSpPr>
        <cdr:cNvPr id="5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85653" y="2202711"/>
          <a:ext cx="1527061" cy="1655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1100" b="1" i="0" strike="noStrike">
              <a:solidFill>
                <a:srgbClr val="CEB888"/>
              </a:solidFill>
              <a:latin typeface="Arial"/>
              <a:ea typeface="+mn-ea"/>
              <a:cs typeface="Arial"/>
            </a:rPr>
            <a:t>REBCO B⊥</a:t>
          </a:r>
          <a:r>
            <a:rPr lang="en-US" sz="1100" b="1" i="0" strike="noStrike" baseline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1100" b="1" i="0" strike="noStrike">
              <a:solidFill>
                <a:srgbClr val="CEB888"/>
              </a:solidFill>
              <a:latin typeface="Arial"/>
              <a:ea typeface="+mn-ea"/>
              <a:cs typeface="Arial"/>
            </a:rPr>
            <a:t>Tape Plane</a:t>
          </a:r>
        </a:p>
      </cdr:txBody>
    </cdr:sp>
  </cdr:relSizeAnchor>
  <cdr:relSizeAnchor xmlns:cdr="http://schemas.openxmlformats.org/drawingml/2006/chartDrawing">
    <cdr:from>
      <cdr:x>0.70703</cdr:x>
      <cdr:y>0.36386</cdr:y>
    </cdr:from>
    <cdr:to>
      <cdr:x>0.77727</cdr:x>
      <cdr:y>0.43998</cdr:y>
    </cdr:to>
    <cdr:sp macro="" textlink="">
      <cdr:nvSpPr>
        <cdr:cNvPr id="5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6120318" y="2286002"/>
          <a:ext cx="607979" cy="47827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val="CEB888"/>
          </a:solidFill>
          <a:round/>
          <a:headEnd/>
          <a:tailEnd type="triangle" w="med" len="lg"/>
        </a:ln>
        <a:effectLst xmlns:a="http://schemas.openxmlformats.org/drawingml/2006/main">
          <a:glow rad="25400">
            <a:schemeClr val="bg1">
              <a:alpha val="7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0.26421</cdr:x>
      <cdr:y>0.02977</cdr:y>
    </cdr:from>
    <cdr:to>
      <cdr:x>0.31705</cdr:x>
      <cdr:y>0.10262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EC40B108-7200-47F9-A037-92BD6A5DFC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85977" y="186862"/>
          <a:ext cx="457203" cy="4572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0.29539</cdr:x>
      <cdr:y>0.28897</cdr:y>
    </cdr:from>
    <cdr:to>
      <cdr:x>0.33701</cdr:x>
      <cdr:y>0.33823</cdr:y>
    </cdr:to>
    <cdr:sp macro="" textlink="">
      <cdr:nvSpPr>
        <cdr:cNvPr id="6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57796" y="1816611"/>
          <a:ext cx="360419" cy="3097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Nb-Ti</a:t>
          </a:r>
        </a:p>
        <a:p xmlns:a="http://schemas.openxmlformats.org/drawingml/2006/main">
          <a:pPr algn="ctr" rtl="0">
            <a:defRPr sz="1000"/>
          </a:pPr>
          <a:r>
            <a:rPr lang="en-US" sz="1000" b="1" i="0" strike="noStrike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1.9</a:t>
          </a:r>
          <a:r>
            <a:rPr lang="en-US" sz="1000" b="1" i="0" strike="noStrike" baseline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 K</a:t>
          </a:r>
          <a:endParaRPr lang="en-US" sz="1000" b="1" i="0" strike="noStrike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0.55084</cdr:x>
      <cdr:y>0.52244</cdr:y>
    </cdr:from>
    <cdr:to>
      <cdr:x>0.67094</cdr:x>
      <cdr:y>0.59854</cdr:y>
    </cdr:to>
    <cdr:sp macro="" textlink="">
      <cdr:nvSpPr>
        <cdr:cNvPr id="61" name="Rectangle 60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65964" y="3278916"/>
          <a:ext cx="1039091" cy="4775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/>
          <a:r>
            <a:rPr lang="en-US" sz="1100" b="1" i="0" dirty="0">
              <a:solidFill>
                <a:schemeClr val="bg1">
                  <a:lumMod val="50000"/>
                </a:schemeClr>
              </a:solidFill>
              <a:latin typeface="+mn-lt"/>
            </a:rPr>
            <a:t>2223: </a:t>
          </a:r>
          <a:r>
            <a:rPr lang="en-US" sz="1100" b="1" i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B⊥ Tape Plane</a:t>
          </a:r>
          <a:r>
            <a:rPr lang="en-US" sz="1100" i="1" dirty="0">
              <a:solidFill>
                <a:sysClr val="windowText" lastClr="000000"/>
              </a:solidFill>
              <a:latin typeface="+mn-lt"/>
            </a:rPr>
            <a:t> </a:t>
          </a:r>
          <a:r>
            <a:rPr lang="en-US" sz="850" i="1" dirty="0">
              <a:solidFill>
                <a:sysClr val="windowText" lastClr="000000"/>
              </a:solidFill>
              <a:latin typeface="+mn-lt"/>
            </a:rPr>
            <a:t>Sumitomo Electric (NHMFL)</a:t>
          </a:r>
        </a:p>
      </cdr:txBody>
    </cdr:sp>
  </cdr:relSizeAnchor>
  <cdr:relSizeAnchor xmlns:cdr="http://schemas.openxmlformats.org/drawingml/2006/chartDrawing">
    <cdr:from>
      <cdr:x>0.55511</cdr:x>
      <cdr:y>0.51066</cdr:y>
    </cdr:from>
    <cdr:to>
      <cdr:x>0.65718</cdr:x>
      <cdr:y>0.51795</cdr:y>
    </cdr:to>
    <cdr:pic>
      <cdr:nvPicPr>
        <cdr:cNvPr id="62" name="Picture 61">
          <a:extLst xmlns:a="http://schemas.openxmlformats.org/drawingml/2006/main">
            <a:ext uri="{FF2B5EF4-FFF2-40B4-BE49-F238E27FC236}">
              <a16:creationId xmlns:a16="http://schemas.microsoft.com/office/drawing/2014/main" id="{86C99455-00DF-4769-B8C1-15FA37501A9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802909" y="3204984"/>
          <a:ext cx="883126" cy="45753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0.59485</cdr:x>
      <cdr:y>0.4794</cdr:y>
    </cdr:from>
    <cdr:to>
      <cdr:x>0.59968</cdr:x>
      <cdr:y>0.5011</cdr:y>
    </cdr:to>
    <cdr:sp macro="" textlink="">
      <cdr:nvSpPr>
        <cdr:cNvPr id="63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5146735" y="3008746"/>
          <a:ext cx="41792" cy="1362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50000"/>
            </a:schemeClr>
          </a:solidFill>
          <a:round/>
          <a:headEnd/>
          <a:tailEnd type="triangle" w="med" len="med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0.56565</cdr:x>
      <cdr:y>0.33996</cdr:y>
    </cdr:from>
    <cdr:to>
      <cdr:x>0.71697</cdr:x>
      <cdr:y>0.39257</cdr:y>
    </cdr:to>
    <cdr:sp macro="" textlink="">
      <cdr:nvSpPr>
        <cdr:cNvPr id="64" name="Rectangle 6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96447" y="2135872"/>
          <a:ext cx="1309875" cy="3305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/>
          <a:r>
            <a:rPr lang="en-US" sz="1100" b="1" i="0" dirty="0">
              <a:solidFill>
                <a:schemeClr val="bg1">
                  <a:lumMod val="50000"/>
                </a:schemeClr>
              </a:solidFill>
              <a:latin typeface="+mn-lt"/>
            </a:rPr>
            <a:t>2223: </a:t>
          </a:r>
          <a:r>
            <a:rPr lang="en-US" sz="1100" b="1" i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B ∥ Tape Plane</a:t>
          </a:r>
          <a:r>
            <a:rPr lang="en-US" sz="1100" i="1" dirty="0">
              <a:solidFill>
                <a:sysClr val="windowText" lastClr="000000"/>
              </a:solidFill>
              <a:latin typeface="+mn-lt"/>
            </a:rPr>
            <a:t> </a:t>
          </a:r>
          <a:r>
            <a:rPr lang="en-US" sz="850" i="1" dirty="0">
              <a:solidFill>
                <a:sysClr val="windowText" lastClr="000000"/>
              </a:solidFill>
              <a:latin typeface="+mn-lt"/>
            </a:rPr>
            <a:t>Sumitomo Electric (NHMFL)</a:t>
          </a:r>
        </a:p>
      </cdr:txBody>
    </cdr:sp>
  </cdr:relSizeAnchor>
  <cdr:relSizeAnchor xmlns:cdr="http://schemas.openxmlformats.org/drawingml/2006/chartDrawing">
    <cdr:from>
      <cdr:x>0.5856</cdr:x>
      <cdr:y>0.32302</cdr:y>
    </cdr:from>
    <cdr:to>
      <cdr:x>0.68767</cdr:x>
      <cdr:y>0.33031</cdr:y>
    </cdr:to>
    <cdr:pic>
      <cdr:nvPicPr>
        <cdr:cNvPr id="65" name="Picture 64">
          <a:extLst xmlns:a="http://schemas.openxmlformats.org/drawingml/2006/main">
            <a:ext uri="{FF2B5EF4-FFF2-40B4-BE49-F238E27FC236}">
              <a16:creationId xmlns:a16="http://schemas.microsoft.com/office/drawing/2014/main" id="{F3FC3BA3-5419-4A15-8961-6405E45030D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69121" y="2029428"/>
          <a:ext cx="883550" cy="45801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0.508</cdr:x>
      <cdr:y>0.35353</cdr:y>
    </cdr:from>
    <cdr:to>
      <cdr:x>0.56375</cdr:x>
      <cdr:y>0.38705</cdr:y>
    </cdr:to>
    <cdr:sp macro="" textlink="">
      <cdr:nvSpPr>
        <cdr:cNvPr id="6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397410" y="2221149"/>
          <a:ext cx="482632" cy="21056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bg1">
              <a:lumMod val="50000"/>
            </a:schemeClr>
          </a:solidFill>
          <a:round/>
          <a:headEnd/>
          <a:tailEnd type="triangle" w="med" len="med"/>
        </a:ln>
        <a:effectLst xmlns:a="http://schemas.openxmlformats.org/drawingml/2006/main">
          <a:glow rad="25400">
            <a:schemeClr val="bg1">
              <a:alpha val="8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0.86589</cdr:x>
      <cdr:y>0.96518</cdr:y>
    </cdr:from>
    <cdr:to>
      <cdr:x>0.98297</cdr:x>
      <cdr:y>0.99425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BF3AB0AD-E9E6-4212-9F38-4A876DD10F9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8"/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7502626" y="6070994"/>
          <a:ext cx="1014522" cy="18285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relativistic speed E=</a:t>
            </a:r>
            <a:r>
              <a:rPr lang="en-US" dirty="0" err="1"/>
              <a:t>cB</a:t>
            </a:r>
            <a:r>
              <a:rPr lang="en-US" dirty="0"/>
              <a:t> 1T equivalent would require 3x108 V/m, not very feasible.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479EB-741E-4BA1-9BBE-78CBE6B9CB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is diamagnetic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AD4CB-104F-F848-16CF-DC0A0E4441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EF124446-7161-EF45-2ACA-DE794517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4D92C9B-F9E4-7D13-5A3E-E118097CC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CB462A-22A0-483A-821E-537063FA7581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6" name="Footer Placeholder 8">
            <a:extLst>
              <a:ext uri="{FF2B5EF4-FFF2-40B4-BE49-F238E27FC236}">
                <a16:creationId xmlns:a16="http://schemas.microsoft.com/office/drawing/2014/main" id="{B073A463-2C5F-A69A-4FC0-6AD4C03D0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26C53-7A71-210D-C290-F86768F32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13497" b="4295"/>
          <a:stretch/>
        </p:blipFill>
        <p:spPr>
          <a:xfrm>
            <a:off x="8362184" y="2485602"/>
            <a:ext cx="3826785" cy="4359496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D1011A4-E2FF-6EB1-AC2B-09F2125B8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E1EE56-3410-6051-7332-CAAE40613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gradFill>
            <a:gsLst>
              <a:gs pos="0">
                <a:schemeClr val="tx1">
                  <a:lumMod val="60000"/>
                </a:schemeClr>
              </a:gs>
              <a:gs pos="100000">
                <a:srgbClr val="000000"/>
              </a:gs>
            </a:gsLst>
            <a:lin ang="2160000" scaled="0"/>
          </a:gra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037982B1-55F6-4CDA-4301-CD76A49F6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724EA5-74FC-A1D9-7D3D-97CCF5EEF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87FC516-AFDB-4B7E-AF32-4B4D451E522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D7D3355-DAD3-7B1E-E7CD-238DEAE73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6D3BD80F-90C0-5889-B0B4-1B276FB42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AD84D35-D36A-6104-0737-3ADD2AFD7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087550-5072-DB3C-DE2D-82886695F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5BFF3BA-4966-468B-A66B-583ED2EA419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C8C718-5B12-85CD-7C40-273787F09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6E90F40-6AF8-DCE2-4D29-F19D881D4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47B98FD-7CB0-4992-83BE-4BC0FF707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A1840E0-FE04-4070-8357-C1052C1B4A1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F0D00CA-91CE-C010-9365-5D3577714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B3B2F3-DD93-CA20-A63C-79820CC5B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563" y="3940023"/>
            <a:ext cx="2920677" cy="291797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B937F-BB39-BC9E-7A2B-BE14CB3115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15984E4-52EB-C467-65C6-D44294DFD1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BA12AAA-3144-F628-03E4-B726D67B4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3543-591D-9FDC-4A6D-6404A3E058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31AD76B-8A58-A70F-6D1F-B435BC15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3D8708-08FD-3AAE-3EF7-C95A83F32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9A2DCD-5CE3-4A2E-A729-9F09528C419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90D08C-E7B3-46AC-D742-B89978EDF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70C6AD0-BB08-6680-6C60-9552C896C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08D9D3-86C0-D536-9DFE-8013C273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291B895-C379-4443-A566-0C223F632F7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0E404731-D744-C054-734E-78EFD2329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2C8E9D6-9FD0-ACA1-18CA-B3C1B21EA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6B7F57-CD4E-8839-F147-44AFFFA48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29515FD-AE80-42D0-ADBA-FC2CE71C4155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180EEC7-AB5F-0EC4-F8A3-A3CF855EB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773A1-E6C2-E027-C00C-6DAC1BE1A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5C83410-90DD-9CC4-E219-142487253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839E92-D9F1-786A-36A3-7B9F0919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A2A9A87-B0E5-4ED5-91E1-979AD4611FBD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8131555D-6580-666D-5107-5D0F0EBD8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bg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2" name="Chart Placeholder 33">
            <a:extLst>
              <a:ext uri="{FF2B5EF4-FFF2-40B4-BE49-F238E27FC236}">
                <a16:creationId xmlns:a16="http://schemas.microsoft.com/office/drawing/2014/main" id="{09B296EA-0DA0-10D4-BD35-7E47EFBBE338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552434" y="1700784"/>
            <a:ext cx="3718251" cy="38204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DCC5B1E-77B0-37AD-B23B-4E11101E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347B5EF-7B44-2780-B15D-EFF3F93F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650312-E495-4B43-9B0F-5364CCF290D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ECF9FBEB-8D87-3D19-CD6E-D559AD81E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13" name="Table Placeholder 5">
            <a:extLst>
              <a:ext uri="{FF2B5EF4-FFF2-40B4-BE49-F238E27FC236}">
                <a16:creationId xmlns:a16="http://schemas.microsoft.com/office/drawing/2014/main" id="{222CCD31-4168-2672-A963-384D58159A40}"/>
              </a:ext>
            </a:extLst>
          </p:cNvPr>
          <p:cNvSpPr>
            <a:spLocks noGrp="1"/>
          </p:cNvSpPr>
          <p:nvPr>
            <p:ph type="tbl" sz="quarter" idx="38"/>
          </p:nvPr>
        </p:nvSpPr>
        <p:spPr>
          <a:xfrm>
            <a:off x="914399" y="1686359"/>
            <a:ext cx="9994392" cy="412008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5A248C1-7731-BF30-1881-E8FB7B9A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6A9A7C-10E9-BA2E-E5D4-A507E0796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2D741B0-B4D4-43DC-BAF7-F0D949F180B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87F08EED-A284-D764-1774-D82B1A5C0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A4945-CB0F-92A1-47DA-16F6B0F87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937AF8-C70E-468C-E46B-9E48A2CEF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264E4D-9767-28AC-2399-2A9AA8D3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4BB0F-1ACA-7ED6-B55B-9A30B62F4E3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B86C1E1-97C6-297C-638A-F0829C3F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76E92-D45A-CD5D-254E-D0EB23BAB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54110A-2741-11F0-7FB6-C62448C87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3BA2B-37BF-D188-AAF6-15FC75171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2E30B9E-9D9A-B079-BF19-DE9FFEF61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0694-6B9A-010B-66ED-E6F67F3B4FB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98159-DE5E-8A31-B492-57A87AFF1C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8DF539A0-B048-7B37-CB8F-29A8FCAC2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E2C2160-908A-E707-D532-68ECF336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2D21C0E-BC6A-3CD6-41F6-840D8DAC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5DD038D-E624-4A90-A407-3C6D67B098D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C8CD92-1B02-4FC1-AF4F-A361BB980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3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FF42CE6-1355-9240-0D42-5020BF86F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2D652E1-4291-EBE7-839C-86C39402B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9312FA2-98F2-45A3-8F4B-F73D005CDCB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CCC8D2F-474E-D4E4-50ED-687ADC5DB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D19CC8-BA3B-A169-AF42-B82B7D1CE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F444D94-82EA-E3D9-124B-AB4B903B4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F64DA4-AC1F-7747-6F86-ACA3CD866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86EC92A-5DA1-46BC-87CE-7FF48E97CE0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0DA469C-3DA1-4FB8-8F7E-EDD0D7302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09C6D-C594-C8A7-B513-5E1B73478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05C9174-E5DB-77DA-25CE-B106C06F6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82B48DF-0D62-FBD7-859A-B4CB3F765C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77025C3-6837-91D8-8C84-01E82953B18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8547A81-3D73-A0A3-5AC5-DE4E82FFFB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DB073-0729-AF0F-481A-15A60C5ADEED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E0D80-7018-5D61-3234-29132E268078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7F6F5E0-5502-29C6-2186-8BE472DED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F0AC4A-F810-E81A-9371-F6854EAA2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177B6C5-6F93-4C07-B429-811FE017493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CBE092C5-05DD-DDFC-69B6-921A123E7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8B7CD3F5-175E-1609-73C2-59E560F48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47E590-A1E2-22AF-0DFD-A8AD243B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8A6FC9E-8D42-48A9-8D62-46E8DAB93F75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9BE05B77-8AB9-5EC4-A4DC-3D319F548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38BD90A-6B11-4C77-9876-36F67D3C7DA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60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11153692" cy="5322680"/>
          </a:xfrm>
        </p:spPr>
        <p:txBody>
          <a:bodyPr>
            <a:noAutofit/>
          </a:bodyPr>
          <a:lstStyle>
            <a:lvl1pPr>
              <a:defRPr spc="-20" baseline="0">
                <a:solidFill>
                  <a:srgbClr val="000000"/>
                </a:solidFill>
              </a:defRPr>
            </a:lvl1pPr>
            <a:lvl2pPr>
              <a:defRPr sz="1600" spc="-20" baseline="0">
                <a:solidFill>
                  <a:srgbClr val="000000"/>
                </a:solidFill>
              </a:defRPr>
            </a:lvl2pPr>
            <a:lvl3pPr>
              <a:defRPr spc="-20" baseline="0">
                <a:solidFill>
                  <a:srgbClr val="000000"/>
                </a:solidFill>
              </a:defRPr>
            </a:lvl3pPr>
            <a:lvl4pPr>
              <a:defRPr spc="-20" baseline="0">
                <a:solidFill>
                  <a:srgbClr val="000000"/>
                </a:solidFill>
              </a:defRPr>
            </a:lvl4pPr>
            <a:lvl5pPr>
              <a:defRPr spc="-2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C4D4F96F-ACC6-4AB8-8F6B-AAB8B1ADF7E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54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FB168E0A-EF65-4937-A563-BAD2622FD5FA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74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785DA4E7-CDBF-476D-A844-4A53B6484CCB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0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05963233-08AE-40A8-9E06-548BF3C83BA8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92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3E98E86E-6EF3-41A2-A0B7-D6237B755F4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52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97EE45D0-E306-4530-9105-09E9E57D238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4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5CCB9E06-0A4A-4A5F-8D8B-2B3C44698B6E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63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5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EC6EC-9C74-93A8-B5B4-9B46EEB5E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610DF66-FAB3-C0E4-3513-A015CAE7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AD6FF9-4756-07B3-6F6B-C2A3C909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D82318C-EED0-4C5C-80F4-81BA4AE7AFD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D152296A-ED43-6FA4-E4E5-2069F68EB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4036606-9382-4687-9379-61DD9FA4488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9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31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614057FF-745D-4507-A014-8CD993710481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21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9A90FDF1-BA12-413D-8C89-328400AFEA6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38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34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82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28FDF645-C53E-464C-B380-6612B619114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99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9ECCE14-803F-464F-AC7E-DEE10CDD9125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32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BFD6954-261F-4EB2-8F8E-B97B3CEDB27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19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8DF788E0-A32C-4941-A1A9-0F846BF972A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7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021ECF-83D4-1D2E-1724-60F83C24F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C2F55FF-3B6C-4E9E-6F82-54F5E548C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3957BA-FF6E-E788-198D-CB5DEB8DC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53ECC-5CAB-4BF6-98E9-043DA19AB208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97A49F-0B29-CD45-B0AE-6CB9C0608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05EDA41E-6A63-45EB-81D1-C10C9765509E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3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2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2676" indent="-302676">
              <a:spcBef>
                <a:spcPts val="1312"/>
              </a:spcBef>
              <a:buFont typeface="Arial" panose="020B0604020202020204" pitchFamily="34" charset="0"/>
              <a:buChar char="•"/>
              <a:defRPr sz="2133">
                <a:solidFill>
                  <a:srgbClr val="000000"/>
                </a:solidFill>
              </a:defRPr>
            </a:lvl1pPr>
            <a:lvl2pPr marL="685783" marR="0" indent="-30902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67">
                <a:solidFill>
                  <a:srgbClr val="000000"/>
                </a:solidFill>
              </a:defRPr>
            </a:lvl2pPr>
            <a:lvl3pPr marL="1066773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>
                <a:solidFill>
                  <a:srgbClr val="000000"/>
                </a:solidFill>
              </a:defRPr>
            </a:lvl3pPr>
            <a:lvl4pPr marL="1449881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600">
                <a:solidFill>
                  <a:srgbClr val="000000"/>
                </a:solidFill>
              </a:defRPr>
            </a:lvl4pPr>
            <a:lvl5pPr marL="1830872" marR="0" indent="-311143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4BBB6E0-242E-4EB6-99EC-58ECAC5F56D9}" type="datetime1">
              <a:rPr lang="en-US" smtClean="0"/>
              <a:t>8/6/2025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3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11153692" cy="5322680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5208878-0399-42BF-8E18-C34AD40D178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82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11153692" cy="5322680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759B959-E126-48CA-9CDB-41147F899C3E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47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sz="22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>
              <a:defRPr sz="20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>
              <a:defRPr sz="18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5279" y="6497848"/>
            <a:ext cx="1135524" cy="240612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A1DD58AD-22A8-4CA5-9B3D-C58CD7C72E1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91CB6E-DDAB-4035-A82F-3893781E7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76836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1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51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22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6336" y="2243709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067" y="3248715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50896" y="2243709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54413" y="3248715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781741" y="3102302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244354" y="3102302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72936" y="2243709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75667" y="3248715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7872936" y="3136531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D7AEEBE-B30B-45BE-94EF-04427EF7D50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5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5"/>
            <a:ext cx="7552944" cy="4655565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A85D5F0-258C-8147-D45F-D8D27B7D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AB6C2E-8DB9-2349-0653-6F3E6FE0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70EBDAF-1169-49F1-9185-C77C74D99E9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AEE3D61-5F0C-F595-D2A0-1C53E869C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6680533C-2BD6-4637-B795-080F8BF18F8E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27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A4D7F51D-8264-4A3A-B6F1-1203C33E6B8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06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ADA80778-2DFE-49DB-9829-62057F62AC6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15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2676" indent="-302676">
              <a:spcBef>
                <a:spcPts val="1312"/>
              </a:spcBef>
              <a:buFont typeface="Arial" panose="020B0604020202020204" pitchFamily="34" charset="0"/>
              <a:buChar char="•"/>
              <a:defRPr sz="2133">
                <a:solidFill>
                  <a:srgbClr val="000000"/>
                </a:solidFill>
              </a:defRPr>
            </a:lvl1pPr>
            <a:lvl2pPr marL="685783" marR="0" indent="-30902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67">
                <a:solidFill>
                  <a:srgbClr val="000000"/>
                </a:solidFill>
              </a:defRPr>
            </a:lvl2pPr>
            <a:lvl3pPr marL="1066773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>
                <a:solidFill>
                  <a:srgbClr val="000000"/>
                </a:solidFill>
              </a:defRPr>
            </a:lvl3pPr>
            <a:lvl4pPr marL="1449881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600">
                <a:solidFill>
                  <a:srgbClr val="000000"/>
                </a:solidFill>
              </a:defRPr>
            </a:lvl4pPr>
            <a:lvl5pPr marL="1830872" marR="0" indent="-311143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4AF05B1-4A9C-48B9-9CDA-5F262F14066D}" type="datetime1">
              <a:rPr lang="en-US" smtClean="0"/>
              <a:t>8/6/2025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0435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15683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1"/>
            <a:ext cx="12215683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90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 sz="220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>
              <a:defRPr sz="200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>
              <a:defRPr sz="180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853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4065E6F-B820-4AAB-9668-947A6A247763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84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E71917A-DD4C-4463-A0D0-19B51C976A9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2519" y="136636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292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6A348BC-E81C-4A4B-B00A-2BAD6FC9FDF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  <a:prstGeom prst="rect">
            <a:avLst/>
          </a:prstGeo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71356" y="14048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45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0155EFB-0A1E-4C99-A31F-069875BDAC2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53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fld id="{09533C05-E236-41C8-B098-6F5AEAA6F85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70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C98FE87-3227-FE8F-1184-6ED5D7953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20835" b="4016"/>
          <a:stretch/>
        </p:blipFill>
        <p:spPr>
          <a:xfrm>
            <a:off x="4103005" y="2485601"/>
            <a:ext cx="3502152" cy="437239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6679A6-BAC8-A060-289A-8B694E6B370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0292E1A-E82E-2CE4-28E9-5EACA8E7AF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AC32D97-BF84-9A59-46CE-90D976E6C72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AF28F28-6FC4-F01C-421A-E6D167FA844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32EFDE6-F37E-3D2B-AE9C-854BD3156E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5DD8F6-094F-B0E6-5C51-17843B8AA80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9CBFC-43AD-BD87-6E17-81306969D4C1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5BEE91-39F3-5398-68CE-30C64F8DB9E7}"/>
              </a:ext>
            </a:extLst>
          </p:cNvPr>
          <p:cNvSpPr/>
          <p:nvPr userDrawn="1"/>
        </p:nvSpPr>
        <p:spPr>
          <a:xfrm rot="16200000">
            <a:off x="466340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2D88C-E461-EAC6-6DC2-2FD22994E22B}"/>
              </a:ext>
            </a:extLst>
          </p:cNvPr>
          <p:cNvSpPr/>
          <p:nvPr userDrawn="1"/>
        </p:nvSpPr>
        <p:spPr>
          <a:xfrm rot="16200000">
            <a:off x="462608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7AFB5-C1D5-D858-C1E6-5060537DB0CA}"/>
              </a:ext>
            </a:extLst>
          </p:cNvPr>
          <p:cNvSpPr/>
          <p:nvPr userDrawn="1"/>
        </p:nvSpPr>
        <p:spPr>
          <a:xfrm rot="16200000">
            <a:off x="462608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C74C5BEF-9333-0CD6-36C0-7E467A10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62445DC-3C61-6151-F20C-741219E2A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2F2E762-5871-4E71-AE73-026ACC354D1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3" name="Footer Placeholder 8">
            <a:extLst>
              <a:ext uri="{FF2B5EF4-FFF2-40B4-BE49-F238E27FC236}">
                <a16:creationId xmlns:a16="http://schemas.microsoft.com/office/drawing/2014/main" id="{1269370E-F9ED-DC43-97DC-4A51823B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52F14A-8BDA-4938-B9B9-21C797B9256D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20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0" y="6356351"/>
            <a:ext cx="116840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84000" y="6356351"/>
            <a:ext cx="508000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E0D77F-E853-441F-8CA5-FF71728F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9" y="675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087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750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68C6BE-66F4-495E-B972-96BAAB54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68" y="0"/>
            <a:ext cx="10515600" cy="79111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3087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69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53DA89-7369-92B5-2E58-2365B95C9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13429" b="4016"/>
          <a:stretch/>
        </p:blipFill>
        <p:spPr>
          <a:xfrm>
            <a:off x="8362184" y="2485601"/>
            <a:ext cx="3829816" cy="4372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531AAB-D505-D36C-8B1B-D0CE8C39AE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F91DDC9-3C77-AE25-AD6A-5CAA1B0B75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DFB0FD2-7BC2-96B5-E908-9E793D7A21C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28DC68C-729B-0E68-E41F-3D8EF8C410B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BBEB291-C072-DC62-9871-B1C2625A177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B4F7E851-3834-9022-BCE4-1B17A0BC0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51914-5431-8978-7220-5657A27CE66F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2317FB-047B-A3D6-D556-CCDC6B45B460}"/>
              </a:ext>
            </a:extLst>
          </p:cNvPr>
          <p:cNvSpPr/>
          <p:nvPr userDrawn="1"/>
        </p:nvSpPr>
        <p:spPr>
          <a:xfrm rot="16200000">
            <a:off x="4718304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49E0E0-0607-9811-60D3-C2F277CD8708}"/>
              </a:ext>
            </a:extLst>
          </p:cNvPr>
          <p:cNvSpPr/>
          <p:nvPr userDrawn="1"/>
        </p:nvSpPr>
        <p:spPr>
          <a:xfrm rot="16200000">
            <a:off x="4714572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D66A62-A6CC-2FED-7DED-014492C8BCFC}"/>
              </a:ext>
            </a:extLst>
          </p:cNvPr>
          <p:cNvSpPr/>
          <p:nvPr userDrawn="1"/>
        </p:nvSpPr>
        <p:spPr>
          <a:xfrm rot="16200000">
            <a:off x="4714572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A4B237-933A-4487-171C-DA6B739E6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C9EE9D-52D9-F737-DF6B-0633F4E72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21412" b="4016"/>
          <a:stretch/>
        </p:blipFill>
        <p:spPr>
          <a:xfrm>
            <a:off x="4103005" y="2485601"/>
            <a:ext cx="3476609" cy="4372399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3A57D5B-627C-A3B7-CE71-F9BB4D100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842A0C-13A4-B485-9D76-5DAD01862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AF7E34D-E07E-4DCB-8562-C9840D9AF3C4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8975CF8A-382F-B3C3-6FFD-196B06638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84423-9B7E-894D-17E8-5799F1AEF4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DC08A2D-B83C-9B6B-B025-72627A101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CD5C3E-642F-9ECD-744C-3AF39C228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93DB302-0B70-4B82-A467-5EFAAEBC410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A0491F4-78A4-B342-88A9-77B17DB06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949CC-7B85-CB31-09E1-C309264B4A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535F4BA7-C6E2-46F5-BD0F-9518B894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23084C-30A7-EACB-FA5C-1D4DE174C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4CA95D9-A54B-4589-AE2F-E7F25BE429C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2B73A0A4-105D-2C74-03DC-A19009872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0" r:id="rId3"/>
    <p:sldLayoutId id="2147483974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4635341-1FA6-49B6-9675-1EF90DA45A1E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5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8" r:id="rId23"/>
    <p:sldLayoutId id="2147484010" r:id="rId24"/>
    <p:sldLayoutId id="2147484009" r:id="rId25"/>
    <p:sldLayoutId id="2147484014" r:id="rId2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2D8A57C-0A5A-4569-9503-57AECCB5DD57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1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11" r:id="rId8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7E70764-1F69-43B4-9EE6-D8C711566E9E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72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3.jpe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8.png"/><Relationship Id="rId4" Type="http://schemas.openxmlformats.org/officeDocument/2006/relationships/image" Target="../media/image4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/>
          <a:lstStyle/>
          <a:p>
            <a:r>
              <a:rPr lang="en-US" dirty="0"/>
              <a:t>Magnet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Inaugural US Muon Collider Accelerator School</a:t>
            </a:r>
          </a:p>
          <a:p>
            <a:r>
              <a:rPr lang="en-US" dirty="0"/>
              <a:t>Karie Badgley - Fermilab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Aug 06,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0D940-FC5E-C56E-35EA-60DEEC3A6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0D920-F1D9-3326-7871-1237ABF8B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081" y="0"/>
            <a:ext cx="2938969" cy="19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49" y="1079000"/>
            <a:ext cx="8315180" cy="5322680"/>
          </a:xfrm>
        </p:spPr>
        <p:txBody>
          <a:bodyPr/>
          <a:lstStyle/>
          <a:p>
            <a:r>
              <a:rPr lang="en-US" sz="2400" dirty="0"/>
              <a:t>Field varies linearly with distance from the center</a:t>
            </a:r>
          </a:p>
          <a:p>
            <a:r>
              <a:rPr lang="en-US" sz="2400" dirty="0"/>
              <a:t>Used for focusing </a:t>
            </a:r>
          </a:p>
          <a:p>
            <a:pPr lvl="1"/>
            <a:r>
              <a:rPr lang="en-US" sz="2000" dirty="0"/>
              <a:t>Focusing in one direction and defocusing in the other</a:t>
            </a:r>
          </a:p>
          <a:p>
            <a:r>
              <a:rPr lang="en-US" sz="2400" dirty="0"/>
              <a:t>Panofsky Quad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050" dirty="0"/>
          </a:p>
          <a:p>
            <a:r>
              <a:rPr lang="en-US" sz="2400" dirty="0"/>
              <a:t>Cos 2θ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 – Quadrupole (four-pole)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4F1F3-51A1-348A-E126-B82A38BF8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403" y="1613549"/>
            <a:ext cx="2331967" cy="2331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73789-A1F6-01E0-8F23-DA7F5C76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00" b="10545"/>
          <a:stretch/>
        </p:blipFill>
        <p:spPr>
          <a:xfrm>
            <a:off x="9302356" y="29924"/>
            <a:ext cx="1606435" cy="12985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4E8A2C-F787-E5DD-C586-836F76AE274B}"/>
              </a:ext>
            </a:extLst>
          </p:cNvPr>
          <p:cNvGrpSpPr/>
          <p:nvPr/>
        </p:nvGrpSpPr>
        <p:grpSpPr>
          <a:xfrm>
            <a:off x="559919" y="2827085"/>
            <a:ext cx="1721463" cy="1430879"/>
            <a:chOff x="495300" y="3533001"/>
            <a:chExt cx="3009900" cy="26677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05916E-9BAD-9719-5C8D-A7BAE416317C}"/>
                </a:ext>
              </a:extLst>
            </p:cNvPr>
            <p:cNvSpPr/>
            <p:nvPr/>
          </p:nvSpPr>
          <p:spPr>
            <a:xfrm>
              <a:off x="495300" y="3533001"/>
              <a:ext cx="3009900" cy="2667774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319F73-65AD-F206-E9D6-44AADAFE6398}"/>
                </a:ext>
              </a:extLst>
            </p:cNvPr>
            <p:cNvSpPr/>
            <p:nvPr/>
          </p:nvSpPr>
          <p:spPr>
            <a:xfrm>
              <a:off x="1233486" y="3774426"/>
              <a:ext cx="1560068" cy="290126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6DD508-41D0-808D-ED6D-1E4F5F057A30}"/>
                </a:ext>
              </a:extLst>
            </p:cNvPr>
            <p:cNvSpPr/>
            <p:nvPr/>
          </p:nvSpPr>
          <p:spPr>
            <a:xfrm>
              <a:off x="1220216" y="5755028"/>
              <a:ext cx="1560068" cy="290126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814BC7-42DD-F84F-2B89-3CB78F037841}"/>
                </a:ext>
              </a:extLst>
            </p:cNvPr>
            <p:cNvSpPr/>
            <p:nvPr/>
          </p:nvSpPr>
          <p:spPr>
            <a:xfrm rot="5400000">
              <a:off x="2191097" y="4772519"/>
              <a:ext cx="1560068" cy="290126"/>
            </a:xfrm>
            <a:prstGeom prst="rect">
              <a:avLst/>
            </a:prstGeom>
            <a:solidFill>
              <a:srgbClr val="003087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806372-9315-9ABA-9FC2-1A73233CF055}"/>
                </a:ext>
              </a:extLst>
            </p:cNvPr>
            <p:cNvSpPr/>
            <p:nvPr/>
          </p:nvSpPr>
          <p:spPr>
            <a:xfrm rot="5400000">
              <a:off x="190847" y="4772519"/>
              <a:ext cx="1560068" cy="290126"/>
            </a:xfrm>
            <a:prstGeom prst="rect">
              <a:avLst/>
            </a:prstGeom>
            <a:solidFill>
              <a:srgbClr val="003087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867AE8-EA19-C842-0DFA-DBC2632400C8}"/>
                </a:ext>
              </a:extLst>
            </p:cNvPr>
            <p:cNvSpPr/>
            <p:nvPr/>
          </p:nvSpPr>
          <p:spPr>
            <a:xfrm>
              <a:off x="1115945" y="4077185"/>
              <a:ext cx="1710124" cy="167784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9155007-DE87-D07C-B6CA-8AB02E5FB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48350"/>
          <a:stretch/>
        </p:blipFill>
        <p:spPr>
          <a:xfrm>
            <a:off x="2965668" y="2697018"/>
            <a:ext cx="2283654" cy="17379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0BA8E6-5D0D-7A34-795D-6F30D640DD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8" t="-10249"/>
          <a:stretch/>
        </p:blipFill>
        <p:spPr>
          <a:xfrm>
            <a:off x="5354814" y="2300470"/>
            <a:ext cx="2474664" cy="207633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A20ED7F-4EC6-726D-6B97-82ABE34FCCB7}"/>
              </a:ext>
            </a:extLst>
          </p:cNvPr>
          <p:cNvGrpSpPr/>
          <p:nvPr/>
        </p:nvGrpSpPr>
        <p:grpSpPr>
          <a:xfrm>
            <a:off x="4971978" y="4611237"/>
            <a:ext cx="3677951" cy="2067197"/>
            <a:chOff x="5048684" y="3378652"/>
            <a:chExt cx="5269627" cy="296674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388C49-18EC-B18C-639B-5943557E2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37"/>
            <a:stretch/>
          </p:blipFill>
          <p:spPr>
            <a:xfrm>
              <a:off x="5048684" y="3378652"/>
              <a:ext cx="4094117" cy="28599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E97E40-A869-73E0-96BD-99F911FA6AD4}"/>
                </a:ext>
              </a:extLst>
            </p:cNvPr>
            <p:cNvSpPr txBox="1"/>
            <p:nvPr/>
          </p:nvSpPr>
          <p:spPr>
            <a:xfrm>
              <a:off x="7967288" y="5815349"/>
              <a:ext cx="2351023" cy="53004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0" dirty="0"/>
                <a:t>LHC Quads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0412C37-179E-D349-EE9D-1747BE140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857" y="4700841"/>
            <a:ext cx="2125523" cy="197759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C2E78935-1C1A-D122-D38B-36B0D6FF5740}"/>
              </a:ext>
            </a:extLst>
          </p:cNvPr>
          <p:cNvSpPr/>
          <p:nvPr/>
        </p:nvSpPr>
        <p:spPr>
          <a:xfrm>
            <a:off x="2521527" y="5440218"/>
            <a:ext cx="585216" cy="6127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1E250C1F-6B54-FCA0-45EE-A60FB24E73D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EE8FCE7-B86D-4B96-9EB6-123611F778A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8C9EE541-3D01-624B-FA50-6AB0CE15C42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3E9C3-5F29-6E97-4574-DBE1321DC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201" y="888447"/>
            <a:ext cx="17621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6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49" y="1079000"/>
            <a:ext cx="5151652" cy="5322680"/>
          </a:xfrm>
        </p:spPr>
        <p:txBody>
          <a:bodyPr/>
          <a:lstStyle/>
          <a:p>
            <a:r>
              <a:rPr lang="en-US" sz="2400" dirty="0" err="1"/>
              <a:t>Sextupoles</a:t>
            </a:r>
            <a:r>
              <a:rPr lang="en-US" sz="2400" dirty="0"/>
              <a:t> (six-pole)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field varies quadratically with the distance from the magnet center</a:t>
            </a:r>
          </a:p>
          <a:p>
            <a:pPr lvl="1"/>
            <a:r>
              <a:rPr lang="en-US" sz="2000" dirty="0"/>
              <a:t>Used to correct beam edges</a:t>
            </a:r>
          </a:p>
          <a:p>
            <a:pPr lvl="2"/>
            <a:r>
              <a:rPr lang="en-US" sz="1800" dirty="0"/>
              <a:t>Chromaticity</a:t>
            </a:r>
          </a:p>
          <a:p>
            <a:pPr lvl="1"/>
            <a:endParaRPr lang="en-US" sz="2000" dirty="0"/>
          </a:p>
          <a:p>
            <a:r>
              <a:rPr lang="en-US" sz="2400" dirty="0" err="1"/>
              <a:t>Octopoles</a:t>
            </a:r>
            <a:r>
              <a:rPr lang="en-US" sz="2400" dirty="0"/>
              <a:t> (eight-pole)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Higher order poles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 – higher order poles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" name="Picture 2" descr="https://lh3.googleusercontent.com/AIgxu6GqeYxmyDonz87FCrcIPmRQ4x60L9fUd7MYZVR_1d2gkdGkocc9DAgduY7z40j412w-R10xkrsYcXf7VCLu4hIxTNQRPWf3QCgKixxOtSNlKi_eiM-WrgbtpIkW8yWks4SBLThKQzunKeAuEQqBIvRM5OoRDLSUo3doMQGy1GleoeskuoAijzT8Px0sZKi3CcmhzOhSBljDDwHlOh5DFLzN2vYqHYordYuEhfdHlaFxSZWeAK8bSvP5Wh4HhTtxCYcAi3iGkJvdYgH_Tn-q7V9wTuql7KtlAF-8ekZH1exRgyVzt72ocCw5jrlIyHYDkgy5dooDCfEEaVTiJohmfpFeXa6lL3wVawxyOkXKs_YOD4c2VyyhKR6NxTOw94Pj55u4HySYqmhmOJqzJ4Hx8Sqz8XYWPafebFQJpsOCieaEb_Wq_9AitZLhieGWxDPlrscg56ROLTB9MEkK56IXLZSC8Ek2bnTPDwJNu65OA5i1QwISa_N8i4OHEgoHuyFBFare0VI2C9MmFZOLerWrkZ079ZCFjVWMxGe9UBjdkoe0DhkS4f_lM4aT8YZruRC6Z6q7i5DCiXO108DMvFK3HReCvEPjCvo33fOdWYmEEO9bONCNyOD8lgjDDZ9KgnMqEIlvdiNWRDxR-ghuTMDsFg=w615-h819-no">
            <a:extLst>
              <a:ext uri="{FF2B5EF4-FFF2-40B4-BE49-F238E27FC236}">
                <a16:creationId xmlns:a16="http://schemas.microsoft.com/office/drawing/2014/main" id="{94BB0F53-E9A2-21A5-B0BA-9E42B4AC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 b="11158"/>
          <a:stretch/>
        </p:blipFill>
        <p:spPr bwMode="auto">
          <a:xfrm>
            <a:off x="9642344" y="878036"/>
            <a:ext cx="1977647" cy="22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llopes\Dropbox\Useful_Pictures\ALBA\Imagen 008.jpg">
            <a:extLst>
              <a:ext uri="{FF2B5EF4-FFF2-40B4-BE49-F238E27FC236}">
                <a16:creationId xmlns:a16="http://schemas.microsoft.com/office/drawing/2014/main" id="{2D2E3053-F9F8-D562-F66E-B27A668EE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7741"/>
          <a:stretch/>
        </p:blipFill>
        <p:spPr bwMode="auto">
          <a:xfrm>
            <a:off x="7015503" y="998284"/>
            <a:ext cx="2285837" cy="211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C3E42D-4E9E-578F-E427-E0453D03C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873" y="3312069"/>
            <a:ext cx="2293966" cy="16125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ED2BB4-BC6F-2C54-258E-BA3AB80411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40"/>
          <a:stretch/>
        </p:blipFill>
        <p:spPr>
          <a:xfrm>
            <a:off x="3692083" y="3312069"/>
            <a:ext cx="1705913" cy="13862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A1FE6F-74E3-1BF8-4682-2FCB327541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409"/>
          <a:stretch/>
        </p:blipFill>
        <p:spPr>
          <a:xfrm>
            <a:off x="4885491" y="1189970"/>
            <a:ext cx="1883827" cy="16204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5EBFDB-077A-6F82-7AA5-D38AC9F3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059" y="4934638"/>
            <a:ext cx="2485250" cy="1857725"/>
          </a:xfrm>
          <a:prstGeom prst="rect">
            <a:avLst/>
          </a:prstGeom>
        </p:spPr>
      </p:pic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F4D6586-556A-278B-4AFC-D18FE2D3ACA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11D7B0CD-8687-40B0-80DE-567ECB119E6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823ED18B-2846-3850-A5B1-0919C5C7723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91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9178707" cy="5322680"/>
          </a:xfrm>
        </p:spPr>
        <p:txBody>
          <a:bodyPr/>
          <a:lstStyle/>
          <a:p>
            <a:r>
              <a:rPr lang="en-US" sz="2400" dirty="0"/>
              <a:t>For an ideal infinitely long solenoid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Finite length solenoid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magnets- Solenoids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5A96A93-92B0-40B9-62A8-0D1159BD420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6B19AFE-5938-406F-8488-2FD385FE7E2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741D352-8BD2-0110-6A96-9FFE29B49F1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06C5BA-4388-3A07-410C-D947A96B3838}"/>
                  </a:ext>
                </a:extLst>
              </p:cNvPr>
              <p:cNvSpPr txBox="1"/>
              <p:nvPr/>
            </p:nvSpPr>
            <p:spPr>
              <a:xfrm>
                <a:off x="1286142" y="1583710"/>
                <a:ext cx="2523383" cy="471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𝒏𝑰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06C5BA-4388-3A07-410C-D947A96B3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142" y="1583710"/>
                <a:ext cx="2523383" cy="4719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A5AC6C1-F034-9D35-55F1-72CA9396A260}"/>
              </a:ext>
            </a:extLst>
          </p:cNvPr>
          <p:cNvSpPr txBox="1"/>
          <p:nvPr/>
        </p:nvSpPr>
        <p:spPr>
          <a:xfrm>
            <a:off x="-133670" y="5834230"/>
            <a:ext cx="3069430" cy="738664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Image from Martin Wilson lecture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547EE-BCB5-028F-F3AA-5DB41CBF5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452" y="291135"/>
            <a:ext cx="2696937" cy="2662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EE4192-8149-2542-C6E1-E4262682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6" y="2863273"/>
            <a:ext cx="2557227" cy="2059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C01528-6854-1D58-80BF-B9A90A258823}"/>
                  </a:ext>
                </a:extLst>
              </p:cNvPr>
              <p:cNvSpPr txBox="1"/>
              <p:nvPr/>
            </p:nvSpPr>
            <p:spPr>
              <a:xfrm>
                <a:off x="4489028" y="1528853"/>
                <a:ext cx="3572901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𝑡𝑢𝑟𝑛𝑠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C01528-6854-1D58-80BF-B9A90A258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028" y="1528853"/>
                <a:ext cx="3572901" cy="394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40CD3C-4281-ACFB-D42F-43DF92D4EC38}"/>
                  </a:ext>
                </a:extLst>
              </p:cNvPr>
              <p:cNvSpPr txBox="1"/>
              <p:nvPr/>
            </p:nvSpPr>
            <p:spPr>
              <a:xfrm>
                <a:off x="4407851" y="1858249"/>
                <a:ext cx="3735253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𝐸𝑛𝑔𝑖𝑛𝑒𝑒𝑟𝑖𝑛𝑔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𝑐𝑢𝑟𝑟𝑒𝑛𝑡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40CD3C-4281-ACFB-D42F-43DF92D4E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51" y="1858249"/>
                <a:ext cx="3735253" cy="394980"/>
              </a:xfrm>
              <a:prstGeom prst="rect">
                <a:avLst/>
              </a:prstGeom>
              <a:blipFill>
                <a:blip r:embed="rId6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9DE4EE-FE4D-F551-B987-67DD64BFE291}"/>
                  </a:ext>
                </a:extLst>
              </p:cNvPr>
              <p:cNvSpPr txBox="1"/>
              <p:nvPr/>
            </p:nvSpPr>
            <p:spPr>
              <a:xfrm>
                <a:off x="4940400" y="2221526"/>
                <a:ext cx="2490938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𝑤𝑖𝑛𝑑𝑖𝑛𝑔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𝑡h𝑖𝑐𝑘𝑛𝑒𝑠𝑠</m:t>
                      </m:r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9DE4EE-FE4D-F551-B987-67DD64BFE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400" y="2221526"/>
                <a:ext cx="2490938" cy="3949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D47F23-B4BD-589E-AA9C-ED0611B0BE27}"/>
                  </a:ext>
                </a:extLst>
              </p:cNvPr>
              <p:cNvSpPr txBox="1"/>
              <p:nvPr/>
            </p:nvSpPr>
            <p:spPr>
              <a:xfrm>
                <a:off x="3006143" y="3473008"/>
                <a:ext cx="2833340" cy="471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𝒂𝒙𝒊𝒔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𝒕𝒇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D47F23-B4BD-589E-AA9C-ED0611B0B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143" y="3473008"/>
                <a:ext cx="2833340" cy="4719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F832185-9AE1-A6B2-B023-03816B37124B}"/>
                  </a:ext>
                </a:extLst>
              </p:cNvPr>
              <p:cNvSpPr txBox="1"/>
              <p:nvPr/>
            </p:nvSpPr>
            <p:spPr>
              <a:xfrm>
                <a:off x="3409870" y="4159657"/>
                <a:ext cx="2376805" cy="658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h𝑎𝑙𝑓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</m:num>
                        <m:den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𝑟𝑎𝑑𝑖𝑢𝑠</m:t>
                          </m:r>
                        </m:den>
                      </m:f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F832185-9AE1-A6B2-B023-03816B37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870" y="4159657"/>
                <a:ext cx="2376805" cy="6585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610845-338D-D15C-350F-2A72F5F5B523}"/>
                  </a:ext>
                </a:extLst>
              </p:cNvPr>
              <p:cNvSpPr txBox="1"/>
              <p:nvPr/>
            </p:nvSpPr>
            <p:spPr>
              <a:xfrm>
                <a:off x="3273406" y="5055451"/>
                <a:ext cx="2966646" cy="657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𝑤𝑖𝑛𝑑𝑖𝑛𝑔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𝑡h𝑖𝑐𝑘𝑛𝑒𝑠𝑠</m:t>
                          </m:r>
                        </m:num>
                        <m:den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𝑟𝑎𝑑𝑖𝑢𝑠</m:t>
                          </m:r>
                        </m:den>
                      </m:f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610845-338D-D15C-350F-2A72F5F5B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406" y="5055451"/>
                <a:ext cx="2966646" cy="6577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C4969B4A-9FF9-D885-687B-6A4034EF4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5347" y="3366759"/>
            <a:ext cx="3933996" cy="2940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B43E38-7645-F53C-2FA2-BFB4680444CB}"/>
                  </a:ext>
                </a:extLst>
              </p:cNvPr>
              <p:cNvSpPr txBox="1"/>
              <p:nvPr/>
            </p:nvSpPr>
            <p:spPr>
              <a:xfrm>
                <a:off x="3728708" y="5912727"/>
                <a:ext cx="2042482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𝑡𝑦𝑝𝑖𝑐𝑎𝑙𝑙𝑦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~0.8</m:t>
                      </m:r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B43E38-7645-F53C-2FA2-BFB468044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08" y="5912727"/>
                <a:ext cx="2042482" cy="3949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485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48" y="1079000"/>
            <a:ext cx="9178707" cy="5322680"/>
          </a:xfrm>
        </p:spPr>
        <p:txBody>
          <a:bodyPr/>
          <a:lstStyle/>
          <a:p>
            <a:r>
              <a:rPr lang="en-US" sz="2400" dirty="0"/>
              <a:t>Combined function – combination of the previous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Septa, kickers, correctors, and other more exotic magnets….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 - Other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3318-D293-5B3D-39DD-4C8502B5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901" y="4608513"/>
            <a:ext cx="1930399" cy="1930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8AF16-A5F8-BF56-9230-5DCC1A31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028"/>
          <a:stretch/>
        </p:blipFill>
        <p:spPr>
          <a:xfrm>
            <a:off x="1685215" y="1616366"/>
            <a:ext cx="3148104" cy="2104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666CC-2DF6-9767-A3CF-B4E784B72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05" y="1616003"/>
            <a:ext cx="2171700" cy="210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C5BFC-15D0-F25B-6EE1-DACA7E2D7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45" y="4425951"/>
            <a:ext cx="2807523" cy="232819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367ED2E-5E46-AEDF-1FE4-331BD0E6B8E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19AF608-8213-427F-A545-C83E17E4D1AB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AADC9A-7804-ACEB-F462-1B73B0918AC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9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50855-4838-60EC-B3CC-454AF44E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Conductors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F34E4-2806-6E6D-2BB5-FD634C211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22818-67A8-F8AD-BEC9-920A54CA6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62679F-E848-CBAF-B49E-00B4F7519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667" dirty="0">
                <a:solidFill>
                  <a:srgbClr val="000000"/>
                </a:solidFill>
              </a:rPr>
              <a:t>Magnet strength driven by conductor </a:t>
            </a:r>
          </a:p>
          <a:p>
            <a:r>
              <a:rPr lang="en-US" sz="2667" dirty="0">
                <a:solidFill>
                  <a:srgbClr val="000000"/>
                </a:solidFill>
              </a:rPr>
              <a:t>Resistive/normal conducting</a:t>
            </a:r>
            <a:endParaRPr lang="en-US" sz="2667" dirty="0"/>
          </a:p>
          <a:p>
            <a:pPr lvl="1"/>
            <a:r>
              <a:rPr lang="en-US" sz="2267" dirty="0">
                <a:solidFill>
                  <a:srgbClr val="000000"/>
                </a:solidFill>
              </a:rPr>
              <a:t>Typically copper</a:t>
            </a:r>
            <a:endParaRPr lang="en-US" sz="2267" dirty="0"/>
          </a:p>
          <a:p>
            <a:pPr lvl="1"/>
            <a:r>
              <a:rPr lang="en-US" sz="1867" dirty="0">
                <a:solidFill>
                  <a:srgbClr val="000000"/>
                </a:solidFill>
              </a:rPr>
              <a:t>~10 A/mm</a:t>
            </a:r>
            <a:r>
              <a:rPr lang="en-US" sz="1867" baseline="30000" dirty="0">
                <a:solidFill>
                  <a:srgbClr val="000000"/>
                </a:solidFill>
              </a:rPr>
              <a:t>2</a:t>
            </a:r>
            <a:r>
              <a:rPr lang="en-US" sz="1867" dirty="0">
                <a:solidFill>
                  <a:srgbClr val="000000"/>
                </a:solidFill>
              </a:rPr>
              <a:t> with cooling</a:t>
            </a:r>
          </a:p>
          <a:p>
            <a:r>
              <a:rPr lang="en-US" sz="2667" dirty="0">
                <a:solidFill>
                  <a:srgbClr val="000000"/>
                </a:solidFill>
              </a:rPr>
              <a:t>Superconducting (fields &gt; ~2T)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LTS ( Liquid He)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Nb-Ti, MgB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,Nb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Sn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HTS (Liquid N2)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Bi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Sr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CaCu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8</a:t>
            </a:r>
            <a:r>
              <a:rPr lang="en-US" sz="2400" dirty="0">
                <a:solidFill>
                  <a:srgbClr val="000000"/>
                </a:solidFill>
              </a:rPr>
              <a:t> (Bi-2212 or BSCCO)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Bi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Sr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Ca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Cu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10</a:t>
            </a:r>
            <a:r>
              <a:rPr lang="en-US" sz="2400" dirty="0">
                <a:solidFill>
                  <a:srgbClr val="000000"/>
                </a:solidFill>
              </a:rPr>
              <a:t> (Bi-2223)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REBa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Cu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7</a:t>
            </a:r>
            <a:r>
              <a:rPr lang="en-US" sz="2400" dirty="0">
                <a:solidFill>
                  <a:srgbClr val="000000"/>
                </a:solidFill>
              </a:rPr>
              <a:t> (REBCO)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F08262-ACE8-B6E6-22F2-CAC2A513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Conductors for Accelerator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5462F-561C-02DE-89CF-7C23233499F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AC43159-B538-48C2-8158-5AC845515E10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779E-91A8-5429-D99E-7549D4E3D98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9589-07F0-EF55-3CDA-FDF9F0441CB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F24A2-E183-C8D4-22DB-EB49C776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54" y="1330108"/>
            <a:ext cx="3023054" cy="1429506"/>
          </a:xfrm>
          <a:prstGeom prst="rect">
            <a:avLst/>
          </a:prstGeom>
        </p:spPr>
      </p:pic>
      <p:pic>
        <p:nvPicPr>
          <p:cNvPr id="8" name="Picture 2" descr="Image result for rutherford cable">
            <a:extLst>
              <a:ext uri="{FF2B5EF4-FFF2-40B4-BE49-F238E27FC236}">
                <a16:creationId xmlns:a16="http://schemas.microsoft.com/office/drawing/2014/main" id="{72F82F35-9C75-2BD2-F8C1-42F557E5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54" y="2875319"/>
            <a:ext cx="3023054" cy="15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E84AF-EEC4-CCCA-259A-737068FF3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54" y="4506735"/>
            <a:ext cx="3118968" cy="17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1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ED9EBC-A338-DD8C-07FC-4F771512F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98BCB9-C732-CBDE-C69F-DD70C48F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Superconductivity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30DE7-7DCD-4E47-D53D-CC6FC83F386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BB47C01-6235-4768-9FC9-2B94B0DF9237}" type="datetime1">
              <a:rPr lang="en-US" smtClean="0"/>
              <a:t>8/6/2025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7708F-D2AA-076F-9709-A3D5A14E07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AB8C47-C72B-D0F2-415D-C464C3729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/>
          <a:stretch/>
        </p:blipFill>
        <p:spPr bwMode="auto">
          <a:xfrm>
            <a:off x="657378" y="913875"/>
            <a:ext cx="3607605" cy="288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1E423F-E2D1-9F07-DD0A-5BD2F5F88601}"/>
              </a:ext>
            </a:extLst>
          </p:cNvPr>
          <p:cNvSpPr txBox="1"/>
          <p:nvPr/>
        </p:nvSpPr>
        <p:spPr>
          <a:xfrm>
            <a:off x="914398" y="3784660"/>
            <a:ext cx="389371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000000"/>
                </a:solidFill>
              </a:rPr>
              <a:t>Heike Kamerlingh </a:t>
            </a:r>
            <a:r>
              <a:rPr lang="en-US" sz="2133" dirty="0" err="1">
                <a:solidFill>
                  <a:srgbClr val="000000"/>
                </a:solidFill>
              </a:rPr>
              <a:t>Onnes</a:t>
            </a:r>
            <a:endParaRPr lang="en-US" sz="2133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2E5EA-6AE0-F4E8-8201-8C3F92604381}"/>
              </a:ext>
            </a:extLst>
          </p:cNvPr>
          <p:cNvSpPr txBox="1"/>
          <p:nvPr/>
        </p:nvSpPr>
        <p:spPr>
          <a:xfrm>
            <a:off x="304800" y="4265121"/>
            <a:ext cx="653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1908 – Successfully liquified helium (4.2 K)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1911 – Discovered the superconductivity while measuring the conductivity of Mercury as function of temperature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1913 – Nobel prize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1240F3D-46E8-DD29-02EF-C95B2CEE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28" y="1128794"/>
            <a:ext cx="3607605" cy="48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22D18E-9C66-A59E-A823-69C30F20EC35}"/>
              </a:ext>
            </a:extLst>
          </p:cNvPr>
          <p:cNvSpPr txBox="1"/>
          <p:nvPr/>
        </p:nvSpPr>
        <p:spPr>
          <a:xfrm>
            <a:off x="8293040" y="5791229"/>
            <a:ext cx="2391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Temperature (K)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D8B97-7D9C-9B41-46D5-772E7E403451}"/>
              </a:ext>
            </a:extLst>
          </p:cNvPr>
          <p:cNvSpPr txBox="1"/>
          <p:nvPr/>
        </p:nvSpPr>
        <p:spPr>
          <a:xfrm>
            <a:off x="5671931" y="228297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dirty="0"/>
              <a:t>Below a certain </a:t>
            </a:r>
            <a:r>
              <a:rPr lang="en-CA" altLang="en-US" sz="2400" b="1" dirty="0">
                <a:solidFill>
                  <a:srgbClr val="C00000"/>
                </a:solidFill>
              </a:rPr>
              <a:t>critical temperature </a:t>
            </a:r>
            <a:r>
              <a:rPr lang="en-CA" altLang="en-US" sz="2400" b="1" i="1" dirty="0">
                <a:solidFill>
                  <a:srgbClr val="C00000"/>
                </a:solidFill>
              </a:rPr>
              <a:t>T</a:t>
            </a:r>
            <a:r>
              <a:rPr lang="en-CA" altLang="en-US" sz="2400" b="1" baseline="-25000" dirty="0">
                <a:solidFill>
                  <a:srgbClr val="C00000"/>
                </a:solidFill>
              </a:rPr>
              <a:t>c</a:t>
            </a:r>
            <a:r>
              <a:rPr lang="en-CA" altLang="en-US" sz="2400" dirty="0">
                <a:solidFill>
                  <a:srgbClr val="C00000"/>
                </a:solidFill>
              </a:rPr>
              <a:t> </a:t>
            </a:r>
            <a:r>
              <a:rPr lang="en-CA" altLang="en-US" sz="2400" dirty="0"/>
              <a:t>a phase transition occurs and the resistivity drops to zero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1C756-71B3-A776-B983-A8B96581B0E7}"/>
              </a:ext>
            </a:extLst>
          </p:cNvPr>
          <p:cNvSpPr txBox="1"/>
          <p:nvPr/>
        </p:nvSpPr>
        <p:spPr>
          <a:xfrm rot="16200000">
            <a:off x="6990672" y="28705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R (</a:t>
            </a:r>
            <a:r>
              <a:rPr lang="el-GR" sz="2400" b="1" dirty="0">
                <a:solidFill>
                  <a:schemeClr val="accent6">
                    <a:lumMod val="50000"/>
                  </a:schemeClr>
                </a:solidFill>
              </a:rPr>
              <a:t>Ω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BB6D4A-8B02-DA09-0C1C-60EDD9FD443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2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E646EF-2F79-DE3C-C37B-E1B2FB641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994" y="1033670"/>
            <a:ext cx="6433874" cy="532268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Superconducting under the critical surface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Critical temperature Tc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Critical upper field </a:t>
            </a:r>
            <a:r>
              <a:rPr lang="en-US" sz="2000" dirty="0" err="1">
                <a:solidFill>
                  <a:srgbClr val="000000"/>
                </a:solidFill>
              </a:rPr>
              <a:t>Bc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Critical current </a:t>
            </a:r>
            <a:r>
              <a:rPr lang="en-US" sz="2000" dirty="0" err="1">
                <a:solidFill>
                  <a:srgbClr val="000000"/>
                </a:solidFill>
              </a:rPr>
              <a:t>Jc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400" dirty="0"/>
              <a:t>Operate at a margin below the surface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E5328B-8D52-F98F-16DE-308C6B5C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Properties of Superconductors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E996-33C6-1C8D-40C1-B080363703D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CFC63E6-8F9E-44B1-BE46-488BE39E1F14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9AA52-B6DE-6C70-7FE5-6FBBA39EDEB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77CF3-9A7D-2B2C-832F-42FD5EEDDD77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5B33E0-9010-290A-CC78-DB3C9F69A93A}"/>
              </a:ext>
            </a:extLst>
          </p:cNvPr>
          <p:cNvGrpSpPr/>
          <p:nvPr/>
        </p:nvGrpSpPr>
        <p:grpSpPr>
          <a:xfrm>
            <a:off x="6634028" y="882298"/>
            <a:ext cx="5192212" cy="5241654"/>
            <a:chOff x="4841419" y="509722"/>
            <a:chExt cx="3894159" cy="39312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2010D0-5A88-A596-73D6-D05CC0BAC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1419" y="509722"/>
              <a:ext cx="3894159" cy="36147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19D174-5D68-EE7D-C4C4-168F370F9F30}"/>
                </a:ext>
              </a:extLst>
            </p:cNvPr>
            <p:cNvSpPr txBox="1"/>
            <p:nvPr/>
          </p:nvSpPr>
          <p:spPr>
            <a:xfrm>
              <a:off x="4841419" y="4048547"/>
              <a:ext cx="3809662" cy="392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https://atap.lbl.gov/news/niobium-tin-superconductors-fabrication-and-applications/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F0FE351-9356-BBC8-7559-2DE13AF92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12" y="3032697"/>
            <a:ext cx="4103527" cy="34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6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0F1B042-1407-4FFB-F7AD-07C04D8022F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89507" y="985746"/>
                <a:ext cx="10752107" cy="5322680"/>
              </a:xfrm>
            </p:spPr>
            <p:txBody>
              <a:bodyPr/>
              <a:lstStyle/>
              <a:p>
                <a:r>
                  <a:rPr lang="en-US" dirty="0"/>
                  <a:t>Quench - s</a:t>
                </a:r>
                <a:r>
                  <a:rPr lang="en-US" dirty="0">
                    <a:solidFill>
                      <a:srgbClr val="000000"/>
                    </a:solidFill>
                  </a:rPr>
                  <a:t>udden transition from superconductor to normal</a:t>
                </a:r>
              </a:p>
              <a:p>
                <a:r>
                  <a:rPr lang="en-US" dirty="0"/>
                  <a:t>When normal, superconductor is a poor conductor with high resistivity</a:t>
                </a:r>
              </a:p>
              <a:p>
                <a:pPr lvl="1"/>
                <a:r>
                  <a:rPr lang="en-US" dirty="0"/>
                  <a:t>Q</a:t>
                </a:r>
                <a:r>
                  <a:rPr lang="en-US" dirty="0">
                    <a:solidFill>
                      <a:srgbClr val="000000"/>
                    </a:solidFill>
                  </a:rPr>
                  <a:t>uench produces a resistive zone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V=IR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The challenge of the protection is to provide a safe conversion of the magnetic energy to heat </a:t>
                </a:r>
              </a:p>
              <a:p>
                <a:pPr lvl="1"/>
                <a:r>
                  <a:rPr lang="en-US" dirty="0"/>
                  <a:t>M</a:t>
                </a:r>
                <a:r>
                  <a:rPr lang="en-US" dirty="0">
                    <a:solidFill>
                      <a:srgbClr val="000000"/>
                    </a:solidFill>
                  </a:rPr>
                  <a:t>inimize peak temperature (“hot spot”) and temperature gradients in the magnet and peak voltages</a:t>
                </a:r>
              </a:p>
              <a:p>
                <a:pPr lvl="1"/>
                <a:r>
                  <a:rPr lang="en-US" dirty="0"/>
                  <a:t>Usually embedded in Cu or other stabilizer to distribute current and allow quench to travel (propagate) along the conductor </a:t>
                </a:r>
              </a:p>
              <a:p>
                <a:pPr lvl="1"/>
                <a:r>
                  <a:rPr lang="en-US" dirty="0"/>
                  <a:t>Need to detect quickly, quench propagation velocity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The goal being to avoid any magnet degradation</a:t>
                </a:r>
              </a:p>
              <a:p>
                <a:pPr lvl="1"/>
                <a:r>
                  <a:rPr lang="en-US" dirty="0">
                    <a:solidFill>
                      <a:srgbClr val="000000"/>
                    </a:solidFill>
                  </a:rPr>
                  <a:t>High temperature =&gt; damage to the insulation or stabilizer</a:t>
                </a:r>
              </a:p>
              <a:p>
                <a:pPr lvl="1"/>
                <a:r>
                  <a:rPr lang="en-US" dirty="0">
                    <a:solidFill>
                      <a:srgbClr val="000000"/>
                    </a:solidFill>
                  </a:rPr>
                  <a:t>Large temperature gradient =&gt; damage to the conductor due to differential thermal expansion of materials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0F1B042-1407-4FFB-F7AD-07C04D8022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89507" y="985746"/>
                <a:ext cx="10752107" cy="5322680"/>
              </a:xfrm>
              <a:blipFill>
                <a:blip r:embed="rId2"/>
                <a:stretch>
                  <a:fillRect l="-1361" t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9DA3C29-BCDC-11A5-1D06-3CFCD884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Detection/Protection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753AD-3EDD-DB5A-AD71-355AE733B53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29482-7B21-CC2C-E5EE-C2C639B6F44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42CB25D-6026-496F-8D11-E5108F445C9C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9103E-C1FB-7431-C240-B68933A8592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40C06-7FD0-0ABC-579A-5054A61E5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21" t="9355" r="11635" b="11759"/>
          <a:stretch/>
        </p:blipFill>
        <p:spPr>
          <a:xfrm>
            <a:off x="10538164" y="0"/>
            <a:ext cx="1211474" cy="22117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582ABE-FF9E-1493-E024-FBD4EC99E462}"/>
              </a:ext>
            </a:extLst>
          </p:cNvPr>
          <p:cNvGrpSpPr/>
          <p:nvPr/>
        </p:nvGrpSpPr>
        <p:grpSpPr>
          <a:xfrm>
            <a:off x="4923952" y="4852435"/>
            <a:ext cx="5984839" cy="895926"/>
            <a:chOff x="3085268" y="2132323"/>
            <a:chExt cx="5984839" cy="915676"/>
          </a:xfrm>
        </p:grpSpPr>
        <p:sp>
          <p:nvSpPr>
            <p:cNvPr id="9" name="Flowchart: Direct Access Storage 8">
              <a:extLst>
                <a:ext uri="{FF2B5EF4-FFF2-40B4-BE49-F238E27FC236}">
                  <a16:creationId xmlns:a16="http://schemas.microsoft.com/office/drawing/2014/main" id="{18CB75ED-E8EB-14D7-E54D-025F93CADAE8}"/>
                </a:ext>
              </a:extLst>
            </p:cNvPr>
            <p:cNvSpPr/>
            <p:nvPr/>
          </p:nvSpPr>
          <p:spPr>
            <a:xfrm rot="10800000">
              <a:off x="6243781" y="2132323"/>
              <a:ext cx="2826326" cy="915676"/>
            </a:xfrm>
            <a:prstGeom prst="flowChartMagneticDrum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Direct Access Storage 9">
              <a:extLst>
                <a:ext uri="{FF2B5EF4-FFF2-40B4-BE49-F238E27FC236}">
                  <a16:creationId xmlns:a16="http://schemas.microsoft.com/office/drawing/2014/main" id="{F6A0B8DA-C16B-1EC5-87A8-1BDE1822505B}"/>
                </a:ext>
              </a:extLst>
            </p:cNvPr>
            <p:cNvSpPr/>
            <p:nvPr/>
          </p:nvSpPr>
          <p:spPr>
            <a:xfrm rot="10800000">
              <a:off x="5126675" y="2132323"/>
              <a:ext cx="2091541" cy="915676"/>
            </a:xfrm>
            <a:prstGeom prst="flowChartMagneticDrum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Direct Access Storage 10">
              <a:extLst>
                <a:ext uri="{FF2B5EF4-FFF2-40B4-BE49-F238E27FC236}">
                  <a16:creationId xmlns:a16="http://schemas.microsoft.com/office/drawing/2014/main" id="{E7D45207-A043-EC26-2D42-B0DD3E5015DD}"/>
                </a:ext>
              </a:extLst>
            </p:cNvPr>
            <p:cNvSpPr/>
            <p:nvPr/>
          </p:nvSpPr>
          <p:spPr>
            <a:xfrm rot="10800000">
              <a:off x="3085268" y="2132323"/>
              <a:ext cx="2826326" cy="915676"/>
            </a:xfrm>
            <a:prstGeom prst="flowChartMagneticDrum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44CA14-4CFE-0F24-6462-8DEFF401DF96}"/>
              </a:ext>
            </a:extLst>
          </p:cNvPr>
          <p:cNvCxnSpPr/>
          <p:nvPr/>
        </p:nvCxnSpPr>
        <p:spPr>
          <a:xfrm flipH="1">
            <a:off x="4844462" y="5748362"/>
            <a:ext cx="721099" cy="4215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4EF8D2-7A36-DB0A-FDA2-FDD2081E6BF7}"/>
              </a:ext>
            </a:extLst>
          </p:cNvPr>
          <p:cNvCxnSpPr>
            <a:cxnSpLocks/>
          </p:cNvCxnSpPr>
          <p:nvPr/>
        </p:nvCxnSpPr>
        <p:spPr>
          <a:xfrm flipH="1">
            <a:off x="6403826" y="5748362"/>
            <a:ext cx="915083" cy="5315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4813F5-A2BA-D558-F355-F6F3D4BA871A}"/>
              </a:ext>
            </a:extLst>
          </p:cNvPr>
          <p:cNvCxnSpPr>
            <a:cxnSpLocks/>
            <a:endCxn id="27" idx="2"/>
          </p:cNvCxnSpPr>
          <p:nvPr/>
        </p:nvCxnSpPr>
        <p:spPr>
          <a:xfrm flipH="1">
            <a:off x="9352004" y="5757423"/>
            <a:ext cx="1091337" cy="4591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32AEF4FA-5953-3CDA-A18C-F3592A83931D}"/>
              </a:ext>
            </a:extLst>
          </p:cNvPr>
          <p:cNvSpPr/>
          <p:nvPr/>
        </p:nvSpPr>
        <p:spPr>
          <a:xfrm rot="16200000">
            <a:off x="5495506" y="5501599"/>
            <a:ext cx="322350" cy="165893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2078C4C2-17C1-A498-80BF-E6B66CB8B1A6}"/>
              </a:ext>
            </a:extLst>
          </p:cNvPr>
          <p:cNvSpPr/>
          <p:nvPr/>
        </p:nvSpPr>
        <p:spPr>
          <a:xfrm rot="16200000">
            <a:off x="7777666" y="4964574"/>
            <a:ext cx="322350" cy="28263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B8C345-96E7-0998-8E5B-B6D65CE6131D}"/>
                  </a:ext>
                </a:extLst>
              </p:cNvPr>
              <p:cNvSpPr txBox="1"/>
              <p:nvPr/>
            </p:nvSpPr>
            <p:spPr>
              <a:xfrm>
                <a:off x="4152223" y="6446799"/>
                <a:ext cx="2276264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no</m:t>
                      </m:r>
                      <m: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detectable</m:t>
                      </m:r>
                      <m: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voltage</m:t>
                      </m:r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B8C345-96E7-0998-8E5B-B6D65CE61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223" y="6446799"/>
                <a:ext cx="2276264" cy="394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05B4AB-8ABF-8463-C903-ADABED4A577F}"/>
                  </a:ext>
                </a:extLst>
              </p:cNvPr>
              <p:cNvSpPr txBox="1"/>
              <p:nvPr/>
            </p:nvSpPr>
            <p:spPr>
              <a:xfrm>
                <a:off x="7417980" y="6514080"/>
                <a:ext cx="1774525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voltage</m:t>
                      </m:r>
                      <m: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detected</m:t>
                      </m:r>
                    </m:oMath>
                  </m:oMathPara>
                </a14:m>
                <a:endParaRPr lang="en-US" sz="19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05B4AB-8ABF-8463-C903-ADABED4A5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980" y="6514080"/>
                <a:ext cx="1774525" cy="394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AB4012-8B93-57F1-A740-6E981E83FBA6}"/>
                  </a:ext>
                </a:extLst>
              </p:cNvPr>
              <p:cNvSpPr txBox="1"/>
              <p:nvPr/>
            </p:nvSpPr>
            <p:spPr>
              <a:xfrm>
                <a:off x="3671746" y="5678338"/>
                <a:ext cx="1453026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𝑣𝑜𝑙𝑡𝑎𝑔𝑒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𝑡𝑎𝑝𝑠</m:t>
                      </m:r>
                    </m:oMath>
                  </m:oMathPara>
                </a14:m>
                <a:endParaRPr lang="en-US" sz="1900" i="1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AB4012-8B93-57F1-A740-6E981E83F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746" y="5678338"/>
                <a:ext cx="1453026" cy="3949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57D319A-2D6A-5A71-4661-94E228925D7C}"/>
                  </a:ext>
                </a:extLst>
              </p:cNvPr>
              <p:cNvSpPr txBox="1"/>
              <p:nvPr/>
            </p:nvSpPr>
            <p:spPr>
              <a:xfrm>
                <a:off x="6295804" y="5132339"/>
                <a:ext cx="182742" cy="41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000" b="1" i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57D319A-2D6A-5A71-4661-94E228925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804" y="5132339"/>
                <a:ext cx="182742" cy="410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F59DBB-88C2-0592-A516-8707F9CCF5BB}"/>
              </a:ext>
            </a:extLst>
          </p:cNvPr>
          <p:cNvCxnSpPr/>
          <p:nvPr/>
        </p:nvCxnSpPr>
        <p:spPr>
          <a:xfrm>
            <a:off x="6633172" y="5300398"/>
            <a:ext cx="3321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79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2015BEA-DBCC-6DC4-190D-CF676A24766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Engineering current density often used to compare superconductors</a:t>
                </a:r>
              </a:p>
              <a:p>
                <a:r>
                  <a:rPr lang="en-US" dirty="0"/>
                  <a:t>Start with </a:t>
                </a:r>
                <a:r>
                  <a:rPr lang="en-US" dirty="0" err="1"/>
                  <a:t>Jc</a:t>
                </a:r>
                <a:r>
                  <a:rPr lang="en-US" dirty="0"/>
                  <a:t> of Superconductor</a:t>
                </a:r>
              </a:p>
              <a:p>
                <a:pPr lvl="1"/>
                <a:r>
                  <a:rPr lang="en-US" dirty="0"/>
                  <a:t>Nb-Ti ~ 3,000 A/mm2 @ 5T and 4.2K  </a:t>
                </a:r>
              </a:p>
              <a:p>
                <a:pPr lvl="1"/>
                <a:r>
                  <a:rPr lang="en-US" dirty="0"/>
                  <a:t>Nb3Sn ~ 3,000 A/mm2 @ 12T and 4.2K  </a:t>
                </a:r>
              </a:p>
              <a:p>
                <a:r>
                  <a:rPr lang="en-US" dirty="0"/>
                  <a:t>Add copper/non-Superconductor – Typically ~50% </a:t>
                </a:r>
              </a:p>
              <a:p>
                <a:r>
                  <a:rPr lang="en-US" dirty="0"/>
                  <a:t>Cable compaction ~88% </a:t>
                </a:r>
              </a:p>
              <a:p>
                <a:r>
                  <a:rPr lang="en-US" dirty="0"/>
                  <a:t>Insulation – order of 100 microns (X2) compared to ~2 mm cable thickness </a:t>
                </a:r>
              </a:p>
              <a:p>
                <a:r>
                  <a:rPr lang="en-US" dirty="0"/>
                  <a:t>Filling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= (</a:t>
                </a:r>
                <a:r>
                  <a:rPr lang="en-US" dirty="0" err="1"/>
                  <a:t>Nwire</a:t>
                </a:r>
                <a:r>
                  <a:rPr lang="en-US" dirty="0"/>
                  <a:t> </a:t>
                </a:r>
                <a:r>
                  <a:rPr lang="en-US" dirty="0" err="1"/>
                  <a:t>Asc</a:t>
                </a:r>
                <a:r>
                  <a:rPr lang="en-US" dirty="0"/>
                  <a:t>)/</a:t>
                </a:r>
                <a:r>
                  <a:rPr lang="en-US" dirty="0" err="1"/>
                  <a:t>Ains_cable</a:t>
                </a:r>
                <a:r>
                  <a:rPr lang="en-US" dirty="0"/>
                  <a:t>  </a:t>
                </a:r>
              </a:p>
              <a:p>
                <a:r>
                  <a:rPr lang="en-US" dirty="0"/>
                  <a:t>Engineering current density defined as Je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Jc </a:t>
                </a:r>
              </a:p>
              <a:p>
                <a:pPr lvl="1"/>
                <a:r>
                  <a:rPr lang="en-US" dirty="0"/>
                  <a:t>Typically on the order of 1,000 A/mm</a:t>
                </a:r>
                <a:r>
                  <a:rPr lang="en-US" baseline="30000" dirty="0"/>
                  <a:t>2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2015BEA-DBCC-6DC4-190D-CF676A2476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1311" t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8A24843-7971-525D-0D09-B0EE442C5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70789-D1BA-8842-03EF-578BF0DB3B9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38CC9-E0F5-EB8B-D7A7-450233F8681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915E2F41-8EA5-412B-A19F-6C7E115ED815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CBD55-24AB-2237-A981-B752D6CFBC8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A391A8-967D-E4D9-13C8-B9A98943D2E1}"/>
                  </a:ext>
                </a:extLst>
              </p:cNvPr>
              <p:cNvSpPr txBox="1"/>
              <p:nvPr/>
            </p:nvSpPr>
            <p:spPr>
              <a:xfrm>
                <a:off x="1666483" y="5069516"/>
                <a:ext cx="6096000" cy="858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𝐶𝑢𝑟𝑟𝑒𝑛𝑡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𝑆𝑡𝑟𝑎𝑛𝑑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𝑆𝑡𝑟𝑎𝑛𝑑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A391A8-967D-E4D9-13C8-B9A98943D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483" y="5069516"/>
                <a:ext cx="6096000" cy="858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312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68821-36FF-F2DE-39F3-648BC61D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DF509-5613-52E7-4830-A1AB1FB032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25FED-3ACA-B4EE-0F8E-CB156B2330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Magnet Basics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34698-BE60-2B4C-8F0B-B0F7B6F12BA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7BBA6F-115E-D317-8702-235CF6F069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Resistive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C779-3E85-9B06-62F5-3D21E294F5A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B09431-BC5E-ABAE-7774-B87F2D675B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75667" y="3248715"/>
            <a:ext cx="3252776" cy="818421"/>
          </a:xfrm>
        </p:spPr>
        <p:txBody>
          <a:bodyPr/>
          <a:lstStyle/>
          <a:p>
            <a:r>
              <a:rPr lang="en-US" dirty="0"/>
              <a:t>Muon Collider Magnet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Target, capture, and decay solenoids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Acceleration and collider ring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A9DEB7-E244-FC72-1486-88546BC4FD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6FC6814-02D1-26ED-AFF0-EF935E3B89CA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D7AEEBE-B30B-45BE-94EF-04427EF7D50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30BEC81-CA85-195B-59C6-D3788084DCFE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2D1F72B-8656-C4AB-73E3-38021892A90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48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144EBC-3A5B-764B-6220-ABFC99324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6967913" cy="5322680"/>
          </a:xfrm>
        </p:spPr>
        <p:txBody>
          <a:bodyPr/>
          <a:lstStyle/>
          <a:p>
            <a:r>
              <a:rPr lang="en-US" sz="2400" dirty="0"/>
              <a:t>Used in all superconducting accelerator magnets to date*</a:t>
            </a:r>
          </a:p>
          <a:p>
            <a:r>
              <a:rPr lang="en-US" sz="2400" dirty="0"/>
              <a:t>First large-scale accelerator application was the Tevatron</a:t>
            </a:r>
          </a:p>
          <a:p>
            <a:r>
              <a:rPr lang="en-US" sz="2400" dirty="0"/>
              <a:t>Ductile, small bend radius</a:t>
            </a:r>
            <a:endParaRPr lang="en-US" sz="2000" dirty="0"/>
          </a:p>
          <a:p>
            <a:r>
              <a:rPr lang="en-US" sz="2400" dirty="0"/>
              <a:t>React then wind</a:t>
            </a:r>
          </a:p>
          <a:p>
            <a:r>
              <a:rPr lang="en-US" sz="2400" dirty="0"/>
              <a:t>Quench propagation ~m/s</a:t>
            </a:r>
          </a:p>
          <a:p>
            <a:r>
              <a:rPr lang="en-US" sz="2400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 10 K, </a:t>
            </a:r>
            <a:r>
              <a:rPr lang="en-US" sz="2400" dirty="0" err="1"/>
              <a:t>B</a:t>
            </a:r>
            <a:r>
              <a:rPr lang="en-US" sz="2400" baseline="-25000" dirty="0" err="1"/>
              <a:t>c</a:t>
            </a:r>
            <a:r>
              <a:rPr lang="en-US" sz="2400" dirty="0"/>
              <a:t> 15 T</a:t>
            </a:r>
          </a:p>
          <a:p>
            <a:r>
              <a:rPr lang="en-US" sz="2400" dirty="0"/>
              <a:t>Practical magnet limit ~8 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F2A780-B0B4-7AB3-63A8-189E66E4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Nb-Ti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A5094-DD1E-320A-6090-088E5CA77F8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ADB9991-AD06-4AAB-B86F-E91C1D882392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7FB55-08E2-9DA9-3A89-FF3A89CCE1B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431CC-07D4-438A-17CD-F0000AC844A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1" name="Picture 2" descr="C:\USPAS\2011_01_Austin\New_material\HQ-C06_Section-2400dpi-color-Etched.jpg">
            <a:extLst>
              <a:ext uri="{FF2B5EF4-FFF2-40B4-BE49-F238E27FC236}">
                <a16:creationId xmlns:a16="http://schemas.microsoft.com/office/drawing/2014/main" id="{8262F852-62E2-CDE5-4EFC-D357A87F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5740" r="15909" b="1549"/>
          <a:stretch>
            <a:fillRect/>
          </a:stretch>
        </p:blipFill>
        <p:spPr bwMode="auto">
          <a:xfrm>
            <a:off x="7213027" y="461067"/>
            <a:ext cx="4517156" cy="271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s://mu2e.fnal.gov/images_v2/hp-slideshow/TSConductor-Dime-small.jpg">
            <a:extLst>
              <a:ext uri="{FF2B5EF4-FFF2-40B4-BE49-F238E27FC236}">
                <a16:creationId xmlns:a16="http://schemas.microsoft.com/office/drawing/2014/main" id="{2E64A269-FD8A-5343-3120-36647546C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0"/>
          <a:stretch/>
        </p:blipFill>
        <p:spPr bwMode="auto">
          <a:xfrm>
            <a:off x="7139637" y="3562523"/>
            <a:ext cx="4485567" cy="25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38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6A8D0-ACCA-980A-9440-59A854A40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Monofilament rods bundled to create a billet</a:t>
            </a:r>
          </a:p>
          <a:p>
            <a:r>
              <a:rPr lang="en-US" sz="2400" dirty="0"/>
              <a:t>Billet is extruded and drawn out </a:t>
            </a:r>
          </a:p>
          <a:p>
            <a:r>
              <a:rPr lang="en-US" sz="2400" dirty="0"/>
              <a:t>Final filament diameter is chosen to reduce flux jumps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6767B-905D-B6E9-B245-29EB78EE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 to Rutherford Cable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6CC08-5132-E7CF-06C3-226DBB637D2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3765303-7E37-44C1-8C0F-73582710C4BF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F0B6C-F750-F1EC-E0AC-9B7A3C67CC1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06BA-78F2-A45D-4325-9053E38B3A1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4F5314-CEFF-3D59-B70E-0ACFD870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83" y="3103937"/>
            <a:ext cx="1912384" cy="2698644"/>
          </a:xfrm>
          <a:prstGeom prst="rect">
            <a:avLst/>
          </a:prstGeom>
        </p:spPr>
      </p:pic>
      <p:pic>
        <p:nvPicPr>
          <p:cNvPr id="8" name="Picture 3" descr="C:\Users\mllopes\Dropbox\Fermilab\USPAS2012\IMG_20120607_150819.jpg">
            <a:extLst>
              <a:ext uri="{FF2B5EF4-FFF2-40B4-BE49-F238E27FC236}">
                <a16:creationId xmlns:a16="http://schemas.microsoft.com/office/drawing/2014/main" id="{F19C5506-8785-21F2-80A4-CAF9C4427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24379" b="16961"/>
          <a:stretch/>
        </p:blipFill>
        <p:spPr bwMode="auto">
          <a:xfrm>
            <a:off x="5132041" y="2565568"/>
            <a:ext cx="2723832" cy="35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llopes\Dropbox\Fermilab\USPAS2012\IMG_20120607_150836.jpg">
            <a:extLst>
              <a:ext uri="{FF2B5EF4-FFF2-40B4-BE49-F238E27FC236}">
                <a16:creationId xmlns:a16="http://schemas.microsoft.com/office/drawing/2014/main" id="{E16A7D04-E17B-03DF-7D91-E48F8D70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27974" b="19380"/>
          <a:stretch/>
        </p:blipFill>
        <p:spPr bwMode="auto">
          <a:xfrm>
            <a:off x="2377352" y="3667830"/>
            <a:ext cx="2508704" cy="197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incipal sketch of wire drawing. A billet is pulled through several dies to produce wire. Figure from [3].">
            <a:extLst>
              <a:ext uri="{FF2B5EF4-FFF2-40B4-BE49-F238E27FC236}">
                <a16:creationId xmlns:a16="http://schemas.microsoft.com/office/drawing/2014/main" id="{49D6689F-1D9A-2024-4999-83BF309D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59" y="3384482"/>
            <a:ext cx="3753021" cy="218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74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C40C95-591E-0D33-EAAF-171CE74F7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067" y="995647"/>
            <a:ext cx="8085513" cy="532268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Strands are wound on spools mounted on a rotating drum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Strands are twisted around a conical mandrel into an assembly of rollers which produce the rectangular shape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The strands are twisted to reduce interstrand coupling currents and provide mechanical stability</a:t>
            </a: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>
              <a:buFontTx/>
              <a:buBlip>
                <a:blip r:embed="rId2"/>
              </a:buBlip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6767B-905D-B6E9-B245-29EB78EE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 to Rutherford Cable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6CC08-5132-E7CF-06C3-226DBB637D2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FFE35EFA-1BED-49F0-814A-753139C94EF0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F0B6C-F750-F1EC-E0AC-9B7A3C67CC1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06BA-78F2-A45D-4325-9053E38B3A1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5" descr="LHC_wire">
            <a:extLst>
              <a:ext uri="{FF2B5EF4-FFF2-40B4-BE49-F238E27FC236}">
                <a16:creationId xmlns:a16="http://schemas.microsoft.com/office/drawing/2014/main" id="{29AC7D31-DBC3-AC3C-73D4-71C0C666F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76268"/>
          <a:stretch>
            <a:fillRect/>
          </a:stretch>
        </p:blipFill>
        <p:spPr bwMode="auto">
          <a:xfrm>
            <a:off x="8288201" y="218109"/>
            <a:ext cx="3580806" cy="116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age result for rutherford cable">
            <a:extLst>
              <a:ext uri="{FF2B5EF4-FFF2-40B4-BE49-F238E27FC236}">
                <a16:creationId xmlns:a16="http://schemas.microsoft.com/office/drawing/2014/main" id="{89CC4CB4-DA04-041E-2A7F-4F463F2C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73" y="1454553"/>
            <a:ext cx="3331240" cy="17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73793D-A099-E8AD-5C93-B7791C997532}"/>
              </a:ext>
            </a:extLst>
          </p:cNvPr>
          <p:cNvGrpSpPr>
            <a:grpSpLocks noChangeAspect="1"/>
          </p:cNvGrpSpPr>
          <p:nvPr/>
        </p:nvGrpSpPr>
        <p:grpSpPr>
          <a:xfrm>
            <a:off x="8288201" y="3656987"/>
            <a:ext cx="3331240" cy="2068939"/>
            <a:chOff x="4705973" y="755474"/>
            <a:chExt cx="4281901" cy="2659367"/>
          </a:xfrm>
        </p:grpSpPr>
        <p:pic>
          <p:nvPicPr>
            <p:cNvPr id="11" name="Picture 4" descr="Image result for rutherford cable">
              <a:extLst>
                <a:ext uri="{FF2B5EF4-FFF2-40B4-BE49-F238E27FC236}">
                  <a16:creationId xmlns:a16="http://schemas.microsoft.com/office/drawing/2014/main" id="{97BF75FB-9426-A7F7-9694-C647FCD39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973" y="815871"/>
              <a:ext cx="4281901" cy="2598969"/>
            </a:xfrm>
            <a:prstGeom prst="snipRoundRect">
              <a:avLst>
                <a:gd name="adj1" fmla="val 16667"/>
                <a:gd name="adj2" fmla="val 41652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FF56A7-2B45-0934-D925-88DD0EF20723}"/>
                </a:ext>
              </a:extLst>
            </p:cNvPr>
            <p:cNvSpPr/>
            <p:nvPr/>
          </p:nvSpPr>
          <p:spPr>
            <a:xfrm>
              <a:off x="7508280" y="755474"/>
              <a:ext cx="1122647" cy="736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9AE482-71F9-4A58-8776-C0AEF5D81266}"/>
                </a:ext>
              </a:extLst>
            </p:cNvPr>
            <p:cNvSpPr/>
            <p:nvPr/>
          </p:nvSpPr>
          <p:spPr>
            <a:xfrm>
              <a:off x="4824715" y="2706377"/>
              <a:ext cx="1241055" cy="708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7" name="Picture 7" descr="turks">
            <a:extLst>
              <a:ext uri="{FF2B5EF4-FFF2-40B4-BE49-F238E27FC236}">
                <a16:creationId xmlns:a16="http://schemas.microsoft.com/office/drawing/2014/main" id="{153D923B-69E3-2F30-D802-488563FD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6283" y="3251281"/>
            <a:ext cx="5671541" cy="305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E80B33-C4A5-0BEF-D9C3-E1A96542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60" y="3574779"/>
            <a:ext cx="6225265" cy="24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3DD4F9-116A-8B5B-5CA3-AF4AF4A27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DE6E79E-CE53-8AA5-D2E0-3444A207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63721-6150-0DB3-20B5-D287D925EE9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9A635F4-E30C-4594-8388-713CADA44C72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B8D5A-2A38-7B98-C219-6D28AB3F792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DA61-CC1B-0D4B-BD4E-905346B2D1D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81A9F89-3169-7683-AD85-AEC418CC6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043942"/>
              </p:ext>
            </p:extLst>
          </p:nvPr>
        </p:nvGraphicFramePr>
        <p:xfrm>
          <a:off x="1695846" y="71116"/>
          <a:ext cx="9776793" cy="656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:a16="http://schemas.microsoft.com/office/drawing/2014/main" id="{AD689861-D039-BCA8-B59B-AADD9A58A0A3}"/>
              </a:ext>
            </a:extLst>
          </p:cNvPr>
          <p:cNvSpPr/>
          <p:nvPr/>
        </p:nvSpPr>
        <p:spPr>
          <a:xfrm rot="13621946">
            <a:off x="7689552" y="821243"/>
            <a:ext cx="702267" cy="3326635"/>
          </a:xfrm>
          <a:prstGeom prst="downArrow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/>
              <a:t>Goal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8DFCB-283D-BF3D-BBBF-070E617EDD6D}"/>
              </a:ext>
            </a:extLst>
          </p:cNvPr>
          <p:cNvSpPr txBox="1"/>
          <p:nvPr/>
        </p:nvSpPr>
        <p:spPr>
          <a:xfrm>
            <a:off x="1" y="6470259"/>
            <a:ext cx="50662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Plot maintained by National High Magnetic Field Lab </a:t>
            </a:r>
          </a:p>
        </p:txBody>
      </p:sp>
    </p:spTree>
    <p:extLst>
      <p:ext uri="{BB962C8B-B14F-4D97-AF65-F5344CB8AC3E}">
        <p14:creationId xmlns:p14="http://schemas.microsoft.com/office/powerpoint/2010/main" val="6893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7D5C01-32B6-7648-BECA-F73EDA7E8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7609841" cy="5322680"/>
          </a:xfrm>
        </p:spPr>
        <p:txBody>
          <a:bodyPr/>
          <a:lstStyle/>
          <a:p>
            <a:r>
              <a:rPr lang="en-US" sz="2400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 39 K, </a:t>
            </a:r>
            <a:r>
              <a:rPr lang="en-US" sz="2400" dirty="0" err="1"/>
              <a:t>B</a:t>
            </a:r>
            <a:r>
              <a:rPr lang="en-US" sz="2400" baseline="-25000" dirty="0" err="1"/>
              <a:t>c</a:t>
            </a:r>
            <a:r>
              <a:rPr lang="en-US" sz="2400" dirty="0"/>
              <a:t> 74 T</a:t>
            </a:r>
          </a:p>
          <a:p>
            <a:r>
              <a:rPr lang="en-US" sz="2400" dirty="0"/>
              <a:t>Not as ductile as Nb-Ti, but still can be produced and then wound </a:t>
            </a:r>
          </a:p>
          <a:p>
            <a:r>
              <a:rPr lang="en-US" sz="2400" dirty="0"/>
              <a:t>Higher Tc could allow for </a:t>
            </a:r>
            <a:r>
              <a:rPr lang="en-US" sz="2400" dirty="0" err="1"/>
              <a:t>LHe</a:t>
            </a:r>
            <a:r>
              <a:rPr lang="en-US" sz="2400" dirty="0"/>
              <a:t> free magnet, cryogenic cost saving</a:t>
            </a:r>
          </a:p>
          <a:p>
            <a:r>
              <a:rPr lang="en-US" sz="2400" dirty="0"/>
              <a:t>Better suited non-high field magnet applications, such as motors, generators, and MRI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654DFB-5280-CF9B-B67F-AD346C53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MgB</a:t>
            </a:r>
            <a:r>
              <a:rPr lang="en-US" baseline="-25000" dirty="0"/>
              <a:t>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7C09-9820-2DA3-F763-93CC805168F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0F76DEAC-EB0F-4F34-B709-D63854510A8C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9C9B9-4444-8920-44BA-4755BCA9F57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3EDB9-5D88-2013-3173-DE448FA9497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604B3D1-DE34-A654-72E4-2A1316A1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1" y="1360858"/>
            <a:ext cx="3569788" cy="33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835363-79AC-24E0-C46C-F8D4E2968C9A}"/>
              </a:ext>
            </a:extLst>
          </p:cNvPr>
          <p:cNvSpPr txBox="1"/>
          <p:nvPr/>
        </p:nvSpPr>
        <p:spPr>
          <a:xfrm>
            <a:off x="9356519" y="471646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Helvetica" pitchFamily="2" charset="0"/>
              </a:rPr>
              <a:t>Hypertech</a:t>
            </a:r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53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4C67B3-1C7A-2330-BF39-D9218EF99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35952-C5FE-BAB7-BE8D-A352FD95F1E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8D53BC1F-A843-48A3-8764-5B895027F9E6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E530B-5F85-8744-105A-A245E8689CB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4324B-AB5E-9DA9-4F4E-91D1D777982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93894"/>
              </p:ext>
            </p:extLst>
          </p:nvPr>
        </p:nvGraphicFramePr>
        <p:xfrm>
          <a:off x="1684366" y="82091"/>
          <a:ext cx="9978269" cy="677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2D02875-A73A-6147-9AE6-9AD3A59B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MgB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506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F45CE-5B6B-4974-5B7D-5D4397BAA9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7309658" cy="5322680"/>
          </a:xfrm>
        </p:spPr>
        <p:txBody>
          <a:bodyPr>
            <a:normAutofit/>
          </a:bodyPr>
          <a:lstStyle/>
          <a:p>
            <a:r>
              <a:rPr lang="en-US" sz="2400" dirty="0"/>
              <a:t>LTS, max practical field ~15 T at 1.8 K</a:t>
            </a:r>
          </a:p>
          <a:p>
            <a:r>
              <a:rPr lang="en-US" sz="2400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 18 K, </a:t>
            </a:r>
            <a:r>
              <a:rPr lang="en-US" sz="2400" dirty="0" err="1"/>
              <a:t>B</a:t>
            </a:r>
            <a:r>
              <a:rPr lang="en-US" sz="2400" baseline="-25000" dirty="0" err="1"/>
              <a:t>c</a:t>
            </a:r>
            <a:r>
              <a:rPr lang="en-US" sz="2400" dirty="0"/>
              <a:t> 30 T</a:t>
            </a:r>
          </a:p>
          <a:p>
            <a:r>
              <a:rPr lang="en-US" sz="2400" dirty="0"/>
              <a:t>Requires a reaction heat treatment ~650-700 °C</a:t>
            </a:r>
          </a:p>
          <a:p>
            <a:r>
              <a:rPr lang="en-US" sz="2400" dirty="0"/>
              <a:t>Rutherford cable must be wound around mandrel to form coil before heat treatment, wind-and-react </a:t>
            </a:r>
          </a:p>
          <a:p>
            <a:pPr lvl="1"/>
            <a:r>
              <a:rPr lang="en-US" sz="2133" dirty="0"/>
              <a:t>Becomes very brittle and strain sensitive</a:t>
            </a:r>
          </a:p>
          <a:p>
            <a:pPr lvl="1"/>
            <a:r>
              <a:rPr lang="en-US" sz="2133" dirty="0"/>
              <a:t>Volumetric change during heat treatment</a:t>
            </a:r>
          </a:p>
          <a:p>
            <a:pPr lvl="1"/>
            <a:r>
              <a:rPr lang="en-US" sz="2133" dirty="0"/>
              <a:t>Limits materials for insulation and mandrel</a:t>
            </a:r>
          </a:p>
          <a:p>
            <a:r>
              <a:rPr lang="en-US" sz="2400" dirty="0"/>
              <a:t>Discovered in 1954 (7 years before Nb-Ti)</a:t>
            </a:r>
          </a:p>
          <a:p>
            <a:r>
              <a:rPr lang="en-US" sz="2400" dirty="0"/>
              <a:t>First use in an accelerator will be for HL-LHC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B3E6D-CA07-5E3A-E170-5D918E72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AD01A-8865-DCD5-EF98-31F51B140BA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A57CD850-1722-4640-97B5-A5AF5A56C934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EA5D4-8F65-23AE-D7B6-5FAE5D77580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B1D-3FEB-D036-274F-8CE5E948163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AF7828E-7300-7051-6FB3-24CF1C912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10750" b="19250"/>
          <a:stretch/>
        </p:blipFill>
        <p:spPr bwMode="auto">
          <a:xfrm>
            <a:off x="7582262" y="3678801"/>
            <a:ext cx="4304933" cy="23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555D1-3F12-C6A0-9B15-0D01B8ADA55D}"/>
              </a:ext>
            </a:extLst>
          </p:cNvPr>
          <p:cNvSpPr txBox="1"/>
          <p:nvPr/>
        </p:nvSpPr>
        <p:spPr>
          <a:xfrm>
            <a:off x="7973260" y="5967311"/>
            <a:ext cx="289374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>
                <a:latin typeface="Helvetica" pitchFamily="2" charset="0"/>
              </a:rPr>
              <a:t>First HL-LHC magnet sent to CERN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593BC1-2530-40F7-316C-3AF5B8F5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287" y="14034"/>
            <a:ext cx="3026637" cy="1915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568355-0AD3-B55C-271A-008960DB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950" y="2076099"/>
            <a:ext cx="3568247" cy="136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5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065E0A-D4FE-8F52-B630-15041FA33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B6203A-E200-DF1D-E2D1-943692B7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45FFA-A00A-D51D-4AE1-AA4A999806D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B82BFB3-A229-42A8-A430-713826545C3B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77E30-4DEF-F724-3676-2920B3D8AC5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BBD5D-FEDD-183F-F186-C3B2AEF04A3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982437" y="37370"/>
          <a:ext cx="10607959" cy="678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387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D11354-1601-A966-E541-4234EAC599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7956204" cy="5322680"/>
          </a:xfrm>
        </p:spPr>
        <p:txBody>
          <a:bodyPr>
            <a:normAutofit/>
          </a:bodyPr>
          <a:lstStyle/>
          <a:p>
            <a:r>
              <a:rPr lang="en-US" sz="2400" dirty="0"/>
              <a:t>Powder-in-tube (PIT) process with silver matrix</a:t>
            </a:r>
          </a:p>
          <a:p>
            <a:pPr lvl="1"/>
            <a:r>
              <a:rPr lang="en-US" sz="2133" dirty="0"/>
              <a:t>Still required wind-and-react</a:t>
            </a:r>
          </a:p>
          <a:p>
            <a:pPr lvl="1"/>
            <a:r>
              <a:rPr lang="en-US" sz="2133" dirty="0"/>
              <a:t>High heat treatment temperature 890 °C</a:t>
            </a:r>
          </a:p>
          <a:p>
            <a:pPr lvl="1"/>
            <a:r>
              <a:rPr lang="en-US" sz="2133" dirty="0"/>
              <a:t>Heat treatment performed with background pressure of Argon and Oxygen, 50-100 atm</a:t>
            </a:r>
          </a:p>
          <a:p>
            <a:pPr lvl="1"/>
            <a:r>
              <a:rPr lang="en-US" sz="2133" dirty="0"/>
              <a:t>High T and oxidation further limits materials for insulation and mandrel</a:t>
            </a:r>
          </a:p>
          <a:p>
            <a:r>
              <a:rPr lang="en-US" sz="2400" dirty="0"/>
              <a:t>T</a:t>
            </a:r>
            <a:r>
              <a:rPr lang="en-US" sz="2400" baseline="-25000" dirty="0"/>
              <a:t>c</a:t>
            </a:r>
            <a:r>
              <a:rPr lang="en-US" sz="2400" dirty="0"/>
              <a:t> 85 K, </a:t>
            </a:r>
            <a:r>
              <a:rPr lang="en-US" sz="2400" dirty="0" err="1"/>
              <a:t>B</a:t>
            </a:r>
            <a:r>
              <a:rPr lang="en-US" sz="2400" baseline="-25000" dirty="0" err="1"/>
              <a:t>c</a:t>
            </a:r>
            <a:r>
              <a:rPr lang="en-US" sz="2400" dirty="0"/>
              <a:t> ~120 T</a:t>
            </a:r>
          </a:p>
          <a:p>
            <a:r>
              <a:rPr lang="en-US" sz="2400" dirty="0"/>
              <a:t>Only HTS in round filament form, allows for Rutherford cable production</a:t>
            </a:r>
          </a:p>
          <a:p>
            <a:r>
              <a:rPr lang="en-US" sz="2400" dirty="0"/>
              <a:t>Even more sensitive to strain than Nb</a:t>
            </a:r>
            <a:r>
              <a:rPr lang="en-US" sz="2400" baseline="-25000" dirty="0"/>
              <a:t>3</a:t>
            </a:r>
            <a:r>
              <a:rPr lang="en-US" sz="2400" dirty="0"/>
              <a:t>Sn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8D34A7-CBE8-2976-525D-F1AABB4E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Bi-2212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0655-E3CF-D250-4E12-D2B29ADA623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BC4CBD3-0650-4215-80A2-4B5688D2AA8D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C406F-1F3A-70F5-0D94-5FA248BC003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B7D30-45D1-1344-927A-A3DF40CBB64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A4075A-B54E-1C7A-5579-96F903890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06"/>
          <a:stretch/>
        </p:blipFill>
        <p:spPr>
          <a:xfrm>
            <a:off x="8427835" y="3429001"/>
            <a:ext cx="3202035" cy="23581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82424-9717-B0D4-5CE7-4FF8951DD017}"/>
              </a:ext>
            </a:extLst>
          </p:cNvPr>
          <p:cNvGrpSpPr/>
          <p:nvPr/>
        </p:nvGrpSpPr>
        <p:grpSpPr>
          <a:xfrm>
            <a:off x="8622403" y="465692"/>
            <a:ext cx="2409291" cy="2358129"/>
            <a:chOff x="4475845" y="349268"/>
            <a:chExt cx="1806968" cy="17685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CF2B93-7F85-A25A-DB26-7BB6AB21B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0352"/>
            <a:stretch/>
          </p:blipFill>
          <p:spPr>
            <a:xfrm>
              <a:off x="4475845" y="349268"/>
              <a:ext cx="1806968" cy="1768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E4E78C-B8A3-F273-58A7-26992728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7779" y="389463"/>
              <a:ext cx="207766" cy="23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363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53BE1C-7B89-0911-0D48-4D65509E71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4811806-3F21-7B1E-0E91-C9D8A61C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577E8-5C86-2557-4865-FC7567DDBCD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044F4982-D3C8-47B9-BA27-6BB78BD812CA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5D1DB-3DF5-5B8F-8F4B-C6FA13BA195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E0E5B-AC08-4215-6D94-A2077C839A9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721980" y="110913"/>
          <a:ext cx="10487584" cy="663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724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D421-FB4C-AC3F-3AA6-32649740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Magnet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15AB4-4DD3-4BC4-E016-697EC3E45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79892-D71A-FB1D-6E3D-D37FD37A4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60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03A0D8-C248-B2B0-E56D-5F1795CBF4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834" y="1098902"/>
            <a:ext cx="6307398" cy="532268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Thin film deposition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Difficult to scale to lengths needed for superconducting magnet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YBCO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T</a:t>
            </a:r>
            <a:r>
              <a:rPr lang="en-US" sz="2200" baseline="-25000" dirty="0">
                <a:solidFill>
                  <a:srgbClr val="000000"/>
                </a:solidFill>
              </a:rPr>
              <a:t>c</a:t>
            </a:r>
            <a:r>
              <a:rPr lang="en-US" sz="2200" dirty="0">
                <a:solidFill>
                  <a:srgbClr val="000000"/>
                </a:solidFill>
              </a:rPr>
              <a:t> 92 K, </a:t>
            </a:r>
            <a:r>
              <a:rPr lang="en-US" sz="2200" dirty="0" err="1">
                <a:solidFill>
                  <a:srgbClr val="000000"/>
                </a:solidFill>
              </a:rPr>
              <a:t>B</a:t>
            </a:r>
            <a:r>
              <a:rPr lang="en-US" sz="2200" baseline="-25000" dirty="0" err="1">
                <a:solidFill>
                  <a:srgbClr val="000000"/>
                </a:solidFill>
              </a:rPr>
              <a:t>c</a:t>
            </a:r>
            <a:r>
              <a:rPr lang="en-US" sz="2200" dirty="0">
                <a:solidFill>
                  <a:srgbClr val="000000"/>
                </a:solidFill>
              </a:rPr>
              <a:t> ~100 T</a:t>
            </a:r>
          </a:p>
          <a:p>
            <a:r>
              <a:rPr lang="en-US" sz="2400" dirty="0"/>
              <a:t>High temp, possible liquid free cooling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Slow quench propagation, hard to protect</a:t>
            </a:r>
          </a:p>
          <a:p>
            <a:pPr lvl="1"/>
            <a:r>
              <a:rPr lang="en-US" sz="2000" dirty="0"/>
              <a:t>Quench propagation ~cm/s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Anisotropic critical current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Prefer parallel plane of crystal structure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Currently very expensive, but the cost is being driven down by the interest from Fusion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000000"/>
                </a:solidFill>
              </a:rPr>
              <a:t>Roebel</a:t>
            </a:r>
            <a:r>
              <a:rPr lang="en-US" sz="2400" dirty="0">
                <a:solidFill>
                  <a:srgbClr val="000000"/>
                </a:solidFill>
              </a:rPr>
              <a:t> Cable</a:t>
            </a:r>
          </a:p>
          <a:p>
            <a:r>
              <a:rPr lang="en-US" sz="2200" dirty="0">
                <a:solidFill>
                  <a:srgbClr val="000000"/>
                </a:solidFill>
              </a:rPr>
              <a:t>Similar transposition as Rutherford cable</a:t>
            </a:r>
          </a:p>
          <a:p>
            <a:r>
              <a:rPr lang="en-US" sz="2200" dirty="0"/>
              <a:t>Used in 1914 on copper wire for AC machines</a:t>
            </a:r>
          </a:p>
          <a:p>
            <a:pPr lvl="1"/>
            <a:r>
              <a:rPr lang="en-US" sz="2200" dirty="0"/>
              <a:t>Rutherford design in 1972</a:t>
            </a:r>
            <a:endParaRPr lang="en-US" sz="2200" dirty="0">
              <a:solidFill>
                <a:srgbClr val="000000"/>
              </a:solidFill>
            </a:endParaRPr>
          </a:p>
          <a:p>
            <a:pPr marL="376757" lvl="1" indent="0">
              <a:buNone/>
            </a:pPr>
            <a:endParaRPr lang="en-US" sz="18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49A93F-5A49-E13A-B4E2-51342B11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Earth Barium Copper Oxide (REBCO)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02F1F-F6B3-99B1-EF58-089957E6166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7E90D66-57EC-4D13-9836-A6FB98478E26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028C-7E7D-BF10-522F-532BDC720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1A5A-D6E3-2DB5-DB35-14C6877AF10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7EF627-9AF2-3F4D-6C95-AD31AB331FA2}"/>
              </a:ext>
            </a:extLst>
          </p:cNvPr>
          <p:cNvSpPr txBox="1"/>
          <p:nvPr/>
        </p:nvSpPr>
        <p:spPr>
          <a:xfrm>
            <a:off x="6840849" y="6421582"/>
            <a:ext cx="3898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https://www.advancedconductor.com/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7802D-B6F8-B551-2EF6-87FA0325C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32" y="3560894"/>
            <a:ext cx="5002705" cy="2860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44EC7-6D4A-D248-1C7A-04B6221C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15" y="998601"/>
            <a:ext cx="5641535" cy="18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22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03A0D8-C248-B2B0-E56D-5F1795CBF4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48" y="943821"/>
            <a:ext cx="11153692" cy="5322680"/>
          </a:xfrm>
        </p:spPr>
        <p:txBody>
          <a:bodyPr/>
          <a:lstStyle/>
          <a:p>
            <a:r>
              <a:rPr lang="en-US" sz="2800" dirty="0"/>
              <a:t>Conductor on round core (CORC) Cable</a:t>
            </a:r>
          </a:p>
          <a:p>
            <a:pPr lvl="1"/>
            <a:r>
              <a:rPr lang="en-US" sz="2000" dirty="0"/>
              <a:t>Multilayer of helically wound REBCO tapes</a:t>
            </a:r>
          </a:p>
          <a:p>
            <a:pPr lvl="1"/>
            <a:r>
              <a:rPr lang="en-US" sz="2000" dirty="0"/>
              <a:t>Improved mechanical performance in recent years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49A93F-5A49-E13A-B4E2-51342B11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Earth Barium Copper Oxide (REBCO)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02F1F-F6B3-99B1-EF58-089957E6166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C990FB51-4757-4892-A0D1-640DF5F31302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028C-7E7D-BF10-522F-532BDC720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1A5A-D6E3-2DB5-DB35-14C6877AF10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37743-6761-242D-1340-EF526D18D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95" y="2511255"/>
            <a:ext cx="6100320" cy="2187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16712-2853-BEC9-2A9C-51C4037CE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264" y="4863830"/>
            <a:ext cx="2991003" cy="1784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17395-842B-06B4-7029-E385306C4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213" y="4975958"/>
            <a:ext cx="5759268" cy="1876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FB8D3-EEB4-1D5F-0495-7EB20EA46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450" y="799287"/>
            <a:ext cx="1983103" cy="1648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0A360E-BD61-826F-A210-4880937D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962" y="2676472"/>
            <a:ext cx="18669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9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58C3DC-6676-4436-A6C9-CD0722C93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VIPER</a:t>
            </a:r>
          </a:p>
          <a:p>
            <a:r>
              <a:rPr lang="en-US" sz="2400" dirty="0"/>
              <a:t>VPI solder of REBCO stacks to copper former</a:t>
            </a:r>
          </a:p>
          <a:p>
            <a:pPr lvl="1"/>
            <a:r>
              <a:rPr lang="en-US" sz="1800" dirty="0"/>
              <a:t>Mechanical strength</a:t>
            </a:r>
          </a:p>
          <a:p>
            <a:pPr lvl="1"/>
            <a:r>
              <a:rPr lang="en-US" sz="1800" dirty="0"/>
              <a:t>Thermal Stability</a:t>
            </a:r>
          </a:p>
          <a:p>
            <a:pPr lvl="1"/>
            <a:r>
              <a:rPr lang="en-US" sz="1800" dirty="0"/>
              <a:t>Electrical connectivity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3A35CE-EAB2-6AEB-6718-7F0816F9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Earth Barium Copper Oxide (REBCO)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4C3D-1DC2-0F73-900C-238B5BDED74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9E7F29CF-573B-41A8-801D-6B28014C52FD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9B5FC-8E69-405E-F70B-12573B5C62B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1FBE-B26A-290C-25FA-1EF13862516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BFCDF2-0EE3-261E-E90A-4A5CA620B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219" y="768605"/>
            <a:ext cx="4848752" cy="3026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B8E472-694D-2F26-9A23-F13B6E33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14" y="3794676"/>
            <a:ext cx="3876761" cy="2892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2FCABF-CF91-7718-69AD-350FFC481E1C}"/>
              </a:ext>
            </a:extLst>
          </p:cNvPr>
          <p:cNvSpPr txBox="1"/>
          <p:nvPr/>
        </p:nvSpPr>
        <p:spPr>
          <a:xfrm>
            <a:off x="5001311" y="730704"/>
            <a:ext cx="172835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dirty="0">
                <a:latin typeface="Helvetica" pitchFamily="2" charset="0"/>
              </a:rPr>
              <a:t>Z. Hartwig et al, MIT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544898-C280-4F36-44C2-0DEEA6518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682" y="3437647"/>
            <a:ext cx="5132628" cy="26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83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125436-B52C-04F0-F6C1-4C9BB1E18D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42483C-D442-5A3A-8790-D1962463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6A705-1972-040F-8497-1BB98D95699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AB0CE35B-E5E2-4109-BAAB-4617FCAF4D8C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22176-0CBF-7BAF-9669-FB2131C37CE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BE57C-C20F-2AE2-C774-81E01519DCE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1313874" y="63949"/>
          <a:ext cx="9895689" cy="6794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3316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891C74-05C1-D61B-2DAC-411732D450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4067FC-955B-A526-1C64-A97BA8A8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994BA-E29A-62C0-D203-FD09FF8FADF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287016A-4F1D-4B91-A73F-F8994599CB39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2F25F-E5F5-C381-295C-E67E600E4B1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E38F5-3AEF-C661-5FA5-08673C30DD3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63A80-B17C-65F7-244B-B9C6A33F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0"/>
          <a:stretch/>
        </p:blipFill>
        <p:spPr>
          <a:xfrm>
            <a:off x="334748" y="2010414"/>
            <a:ext cx="11153692" cy="3932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215BE-0EAE-1440-DD2B-5BD2D640A66C}"/>
              </a:ext>
            </a:extLst>
          </p:cNvPr>
          <p:cNvSpPr txBox="1"/>
          <p:nvPr/>
        </p:nvSpPr>
        <p:spPr>
          <a:xfrm>
            <a:off x="323846" y="5830396"/>
            <a:ext cx="10743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van der </a:t>
            </a:r>
            <a:r>
              <a:rPr lang="en-US" sz="2400" dirty="0" err="1"/>
              <a:t>Laan</a:t>
            </a:r>
            <a:r>
              <a:rPr lang="en-US" sz="240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928238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8B5B-6C5A-86D1-EC2B-4355F94D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Magnets for the Muon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D68F4-3973-EAAB-1735-B6F77641E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EA937-D640-1015-C5BB-E67670086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40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FB9DB-E1FF-C251-D3FA-C00DA8AD1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80" y="891787"/>
            <a:ext cx="11153692" cy="4638387"/>
          </a:xfrm>
        </p:spPr>
        <p:txBody>
          <a:bodyPr/>
          <a:lstStyle/>
          <a:p>
            <a:r>
              <a:rPr lang="en-US" sz="2200" dirty="0">
                <a:solidFill>
                  <a:srgbClr val="000000"/>
                </a:solidFill>
              </a:rPr>
              <a:t>Target Solenoids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20 T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High radiation and heat environment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Large bore defined by target size and required shielding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Capture and Decay Solenoids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Field decays down to 2 T</a:t>
            </a:r>
          </a:p>
          <a:p>
            <a:r>
              <a:rPr lang="en-US" sz="2200" dirty="0">
                <a:solidFill>
                  <a:srgbClr val="000000"/>
                </a:solidFill>
              </a:rPr>
              <a:t>~23 Coils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433AE-B48F-F898-1D98-071E1291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30" y="365760"/>
            <a:ext cx="9994393" cy="43352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Magnet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0C81D-5134-D82C-8AB3-71E481C1584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1534-D256-D9D0-6494-8BAA3F8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96" y="0"/>
            <a:ext cx="6939744" cy="1808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F71446-992B-84B7-83A8-1C536B73F9E5}"/>
              </a:ext>
            </a:extLst>
          </p:cNvPr>
          <p:cNvSpPr/>
          <p:nvPr/>
        </p:nvSpPr>
        <p:spPr>
          <a:xfrm>
            <a:off x="6594764" y="64654"/>
            <a:ext cx="849745" cy="16533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5961F-42EA-9B9B-E0D9-08F328D2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" y="3604484"/>
            <a:ext cx="6698372" cy="2933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D45383-8679-BB8E-CFDF-B46E2D5FA243}"/>
              </a:ext>
            </a:extLst>
          </p:cNvPr>
          <p:cNvSpPr txBox="1"/>
          <p:nvPr/>
        </p:nvSpPr>
        <p:spPr>
          <a:xfrm>
            <a:off x="2745445" y="6456936"/>
            <a:ext cx="4089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https://doi.org/10.1016/j.cryogenics.2024.103972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4C157F-35B1-CE52-1470-D3FF45A0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24" y="1808988"/>
            <a:ext cx="4977208" cy="245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501739-5FE3-D4D7-E798-022A09C0826C}"/>
              </a:ext>
            </a:extLst>
          </p:cNvPr>
          <p:cNvSpPr txBox="1"/>
          <p:nvPr/>
        </p:nvSpPr>
        <p:spPr>
          <a:xfrm>
            <a:off x="6506926" y="6210714"/>
            <a:ext cx="6021550" cy="80021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Large bore- higher stored energy, forces, and cost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61FCC-1C32-55AD-6E2C-B5BC3DA5D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636" y="3905341"/>
            <a:ext cx="3750614" cy="251662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5F92C32-BB30-D1D9-598A-F51784083AC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79DA47CA-CB8B-4D1A-9A91-69A0221B0B8B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AD07C17-1344-C823-813E-BAFD8B2D58F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9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FB9DB-E1FF-C251-D3FA-C00DA8AD1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541" y="1033670"/>
            <a:ext cx="5563985" cy="5322680"/>
          </a:xfrm>
        </p:spPr>
        <p:txBody>
          <a:bodyPr/>
          <a:lstStyle/>
          <a:p>
            <a:r>
              <a:rPr lang="en-US" sz="2800" dirty="0"/>
              <a:t>6 D Cooling Solenoids</a:t>
            </a:r>
          </a:p>
          <a:p>
            <a:pPr lvl="1"/>
            <a:r>
              <a:rPr lang="en-US" sz="2400" dirty="0"/>
              <a:t>~826 cooling cells needed</a:t>
            </a:r>
          </a:p>
          <a:p>
            <a:pPr lvl="1"/>
            <a:r>
              <a:rPr lang="en-US" sz="2400" dirty="0"/>
              <a:t>Cell consists of absorber, RF cavity, and 2-6 solenoids</a:t>
            </a:r>
          </a:p>
          <a:p>
            <a:pPr lvl="1"/>
            <a:r>
              <a:rPr lang="en-US" sz="2400" dirty="0"/>
              <a:t>Fields reverses causing huge repulsive forces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433AE-B48F-F898-1D98-071E1291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30" y="365760"/>
            <a:ext cx="9994393" cy="433527"/>
          </a:xfrm>
        </p:spPr>
        <p:txBody>
          <a:bodyPr/>
          <a:lstStyle/>
          <a:p>
            <a:r>
              <a:rPr lang="en-US" dirty="0"/>
              <a:t>Magnet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0C81D-5134-D82C-8AB3-71E481C1584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1534-D256-D9D0-6494-8BAA3F8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96" y="0"/>
            <a:ext cx="6939744" cy="1808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188BA7-8D4D-1207-1C07-FDF87AF12779}"/>
              </a:ext>
            </a:extLst>
          </p:cNvPr>
          <p:cNvSpPr/>
          <p:nvPr/>
        </p:nvSpPr>
        <p:spPr>
          <a:xfrm>
            <a:off x="7389091" y="62116"/>
            <a:ext cx="1302327" cy="16533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6D193-5237-9FEB-AAB1-2259BDE3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816" y="1968595"/>
            <a:ext cx="5496017" cy="2187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16C27-2B5C-8F3D-8B33-09F6909F4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2" y="4249588"/>
            <a:ext cx="11066870" cy="2219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68E3F-8F98-5A95-A09B-2C70222D2E31}"/>
              </a:ext>
            </a:extLst>
          </p:cNvPr>
          <p:cNvSpPr txBox="1"/>
          <p:nvPr/>
        </p:nvSpPr>
        <p:spPr>
          <a:xfrm>
            <a:off x="1293091" y="629602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855"/>
                </a:solidFill>
              </a:rPr>
              <a:t>Phys. Rev. Special Topics-Accelerators Beams, vol. 18, no. 3, 2015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B3B9690-CC1F-EB9F-97EC-021B407E614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96CEAE0-7B0F-4893-8DA5-7297B29B08FB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1EDAA24-59A0-9137-73A5-531BF3DC8E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05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FB9DB-E1FF-C251-D3FA-C00DA8AD1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541" y="1033670"/>
            <a:ext cx="5563985" cy="5322680"/>
          </a:xfrm>
        </p:spPr>
        <p:txBody>
          <a:bodyPr/>
          <a:lstStyle/>
          <a:p>
            <a:r>
              <a:rPr lang="en-US" sz="2800" dirty="0"/>
              <a:t>6 D Cooling Solenoids</a:t>
            </a:r>
          </a:p>
          <a:p>
            <a:pPr lvl="1"/>
            <a:r>
              <a:rPr lang="en-US" sz="2400" dirty="0"/>
              <a:t>~826 cooling cells needed</a:t>
            </a:r>
          </a:p>
          <a:p>
            <a:pPr lvl="1"/>
            <a:r>
              <a:rPr lang="en-US" sz="2400" dirty="0"/>
              <a:t>Cell consists of absorber, RF cavity, and 2-6 solenoids</a:t>
            </a:r>
          </a:p>
          <a:p>
            <a:pPr lvl="1"/>
            <a:r>
              <a:rPr lang="en-US" sz="2400" dirty="0"/>
              <a:t>Fields reverses causing huge repulsive forces</a:t>
            </a:r>
          </a:p>
          <a:p>
            <a:pPr lvl="1"/>
            <a:r>
              <a:rPr lang="en-US" sz="2400" dirty="0"/>
              <a:t>12 cell types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433AE-B48F-F898-1D98-071E1291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30" y="365760"/>
            <a:ext cx="9994393" cy="433527"/>
          </a:xfrm>
        </p:spPr>
        <p:txBody>
          <a:bodyPr/>
          <a:lstStyle/>
          <a:p>
            <a:r>
              <a:rPr lang="en-US" dirty="0"/>
              <a:t>Magnet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0C81D-5134-D82C-8AB3-71E481C1584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1534-D256-D9D0-6494-8BAA3F8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96" y="0"/>
            <a:ext cx="6939744" cy="1808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188BA7-8D4D-1207-1C07-FDF87AF12779}"/>
              </a:ext>
            </a:extLst>
          </p:cNvPr>
          <p:cNvSpPr/>
          <p:nvPr/>
        </p:nvSpPr>
        <p:spPr>
          <a:xfrm>
            <a:off x="7389092" y="62116"/>
            <a:ext cx="1422400" cy="16533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6D193-5237-9FEB-AAB1-2259BDE3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816" y="1968595"/>
            <a:ext cx="5496017" cy="2187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16C27-2B5C-8F3D-8B33-09F6909F4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2" y="4249588"/>
            <a:ext cx="11066870" cy="2219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68E3F-8F98-5A95-A09B-2C70222D2E31}"/>
              </a:ext>
            </a:extLst>
          </p:cNvPr>
          <p:cNvSpPr txBox="1"/>
          <p:nvPr/>
        </p:nvSpPr>
        <p:spPr>
          <a:xfrm>
            <a:off x="1293091" y="629602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855"/>
                </a:solidFill>
              </a:rPr>
              <a:t>Phys. Rev. Special Topics-Accelerators Beams, vol. 18, no. 3,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C12BB-C2E7-A8E9-31CB-70F32D5A9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816" y="254199"/>
            <a:ext cx="5347241" cy="435888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ED6C620-106D-4FB5-345B-9AE75BC342E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AED1DDC-2556-4E30-8ABC-F2C051A6742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93DB95D-3A04-AC75-1D63-6448FB5C7E7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848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FB9DB-E1FF-C251-D3FA-C00DA8AD1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216232"/>
            <a:ext cx="11153692" cy="5322680"/>
          </a:xfrm>
        </p:spPr>
        <p:txBody>
          <a:bodyPr/>
          <a:lstStyle/>
          <a:p>
            <a:r>
              <a:rPr lang="en-US" sz="2800" dirty="0"/>
              <a:t>Final Cooling Solenoids</a:t>
            </a:r>
          </a:p>
          <a:p>
            <a:pPr lvl="1"/>
            <a:r>
              <a:rPr lang="en-US" sz="2000" dirty="0"/>
              <a:t>Field &gt;40 T, ideally 60 T</a:t>
            </a:r>
          </a:p>
          <a:p>
            <a:pPr lvl="1"/>
            <a:r>
              <a:rPr lang="en-US" sz="2000" dirty="0"/>
              <a:t>50 mm bore</a:t>
            </a:r>
          </a:p>
          <a:p>
            <a:pPr lvl="1"/>
            <a:r>
              <a:rPr lang="en-US" sz="2000" dirty="0"/>
              <a:t>Length ~500 mm (x17)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433AE-B48F-F898-1D98-071E1291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30" y="365760"/>
            <a:ext cx="9994393" cy="433527"/>
          </a:xfrm>
        </p:spPr>
        <p:txBody>
          <a:bodyPr/>
          <a:lstStyle/>
          <a:p>
            <a:r>
              <a:rPr lang="en-US" dirty="0"/>
              <a:t>Magnet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0C81D-5134-D82C-8AB3-71E481C1584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1534-D256-D9D0-6494-8BAA3F8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96" y="0"/>
            <a:ext cx="6939744" cy="1808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70592C-1654-F7DD-8823-76E98355881E}"/>
              </a:ext>
            </a:extLst>
          </p:cNvPr>
          <p:cNvSpPr/>
          <p:nvPr/>
        </p:nvSpPr>
        <p:spPr>
          <a:xfrm>
            <a:off x="8672945" y="77839"/>
            <a:ext cx="397164" cy="16533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6408D-B9E5-AD6D-12C0-0A9F5F09BBC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DE379B9-F1A6-4467-9615-555AD83D6C4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A77124-9F44-C4BD-AABD-01C7A50EE19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E6715-75CD-A694-8E1A-4DA78598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85" y="1777821"/>
            <a:ext cx="2950452" cy="4761091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7C79F6C-1813-F749-94AB-B834376E9E44}"/>
              </a:ext>
            </a:extLst>
          </p:cNvPr>
          <p:cNvSpPr txBox="1">
            <a:spLocks/>
          </p:cNvSpPr>
          <p:nvPr/>
        </p:nvSpPr>
        <p:spPr>
          <a:xfrm>
            <a:off x="2855563" y="3357022"/>
            <a:ext cx="4099714" cy="1989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Proposed design </a:t>
            </a:r>
          </a:p>
          <a:p>
            <a:pPr lvl="1"/>
            <a:r>
              <a:rPr lang="en-US" sz="2000" dirty="0"/>
              <a:t>56 REBCO pancake coils</a:t>
            </a:r>
          </a:p>
          <a:p>
            <a:pPr lvl="1"/>
            <a:r>
              <a:rPr lang="en-US" sz="2000" dirty="0"/>
              <a:t>Current density ~650 A/mm</a:t>
            </a:r>
            <a:r>
              <a:rPr lang="en-US" sz="2000" baseline="30000" dirty="0"/>
              <a:t>2 </a:t>
            </a:r>
            <a:endParaRPr lang="en-US" sz="2000" dirty="0"/>
          </a:p>
          <a:p>
            <a:pPr lvl="1"/>
            <a:r>
              <a:rPr lang="en-US" sz="2000" dirty="0"/>
              <a:t>Within reach of current tape performance</a:t>
            </a:r>
          </a:p>
          <a:p>
            <a:pPr lvl="1"/>
            <a:endParaRPr lang="en-US" sz="2000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8EDC0B-2D16-3D7F-322E-6A23BAE7E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86" y="6545290"/>
            <a:ext cx="687705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5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8" y="365760"/>
            <a:ext cx="10418620" cy="433527"/>
          </a:xfrm>
        </p:spPr>
        <p:txBody>
          <a:bodyPr/>
          <a:lstStyle/>
          <a:p>
            <a:r>
              <a:rPr lang="en-US" dirty="0"/>
              <a:t>Force on charged particles: steer, bend, correct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5482" y="966645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000000"/>
                </a:solidFill>
                <a:latin typeface="Helvetica" pitchFamily="34" charset="0"/>
              </a:rPr>
              <a:t>Lorentz Force: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74829" y="970266"/>
                <a:ext cx="30977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</a:rPr>
                        <m:t>𝑭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𝑞</m:t>
                      </m:r>
                      <m:r>
                        <a:rPr lang="en-US" sz="28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/>
                            </a:rPr>
                            <m:t>𝑬</m:t>
                          </m:r>
                          <m:r>
                            <a:rPr lang="en-US" sz="2800" i="1">
                              <a:latin typeface="Cambria Math"/>
                            </a:rPr>
                            <m:t>+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𝒗</m:t>
                          </m:r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800" b="1" i="1">
                              <a:latin typeface="Cambria Math"/>
                              <a:ea typeface="Cambria Math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829" y="970266"/>
                <a:ext cx="309770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84083" y="5296775"/>
                <a:ext cx="21368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</a:rPr>
                        <m:t>𝑭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𝑞</m:t>
                      </m:r>
                      <m:r>
                        <a:rPr lang="en-US" sz="2800" i="1">
                          <a:latin typeface="Cambria Math"/>
                        </a:rPr>
                        <m:t> </m:t>
                      </m:r>
                      <m:r>
                        <a:rPr lang="en-US" sz="2800" b="1" i="1">
                          <a:latin typeface="Cambria Math"/>
                        </a:rPr>
                        <m:t>𝒗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800" b="1" i="1">
                          <a:latin typeface="Cambria Math"/>
                          <a:ea typeface="Cambria Math"/>
                        </a:rPr>
                        <m:t>𝑩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083" y="5296775"/>
                <a:ext cx="213680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332755" y="1648839"/>
            <a:ext cx="860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mbria Math" pitchFamily="18" charset="0"/>
                <a:ea typeface="Cambria Math" pitchFamily="18" charset="0"/>
              </a:rPr>
              <a:t>F </a:t>
            </a:r>
            <a:r>
              <a:rPr lang="en-US" sz="2000" dirty="0"/>
              <a:t>: force </a:t>
            </a:r>
            <a:r>
              <a:rPr lang="en-US" sz="2000" i="1" dirty="0">
                <a:latin typeface="Cambria Math" pitchFamily="18" charset="0"/>
                <a:ea typeface="Cambria Math" pitchFamily="18" charset="0"/>
              </a:rPr>
              <a:t>q </a:t>
            </a:r>
            <a:r>
              <a:rPr lang="en-US" sz="2000" dirty="0"/>
              <a:t>: charge </a:t>
            </a:r>
            <a:r>
              <a:rPr lang="en-US" sz="2000" b="1" i="1" dirty="0">
                <a:latin typeface="Cambria Math"/>
              </a:rPr>
              <a:t>v </a:t>
            </a:r>
            <a:r>
              <a:rPr lang="en-US" sz="2000" dirty="0"/>
              <a:t>: charge velocity </a:t>
            </a:r>
            <a:r>
              <a:rPr lang="en-US" sz="2000" b="1" i="1" dirty="0">
                <a:latin typeface="Cambria Math" pitchFamily="18" charset="0"/>
                <a:ea typeface="Cambria Math" pitchFamily="18" charset="0"/>
              </a:rPr>
              <a:t>B </a:t>
            </a:r>
            <a:r>
              <a:rPr lang="en-US" sz="2000" dirty="0"/>
              <a:t>: magnetic field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9A0FC39-FC84-4E49-AE8A-CBFF636FE29A}"/>
              </a:ext>
            </a:extLst>
          </p:cNvPr>
          <p:cNvSpPr txBox="1">
            <a:spLocks/>
          </p:cNvSpPr>
          <p:nvPr/>
        </p:nvSpPr>
        <p:spPr>
          <a:xfrm>
            <a:off x="515482" y="2316460"/>
            <a:ext cx="9138806" cy="350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Motion through static Electric Field (B=0)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Motion through Magnetic Field (E=0)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3D0027-425A-4447-B1C7-055DF0E2921F}"/>
              </a:ext>
            </a:extLst>
          </p:cNvPr>
          <p:cNvGrpSpPr/>
          <p:nvPr/>
        </p:nvGrpSpPr>
        <p:grpSpPr>
          <a:xfrm>
            <a:off x="5240295" y="2453727"/>
            <a:ext cx="2046176" cy="1950546"/>
            <a:chOff x="4572000" y="2666012"/>
            <a:chExt cx="2046176" cy="19505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46E994C-E0B5-402A-8202-572F70372500}"/>
                </a:ext>
              </a:extLst>
            </p:cNvPr>
            <p:cNvGrpSpPr/>
            <p:nvPr/>
          </p:nvGrpSpPr>
          <p:grpSpPr>
            <a:xfrm>
              <a:off x="4572000" y="2777567"/>
              <a:ext cx="1815956" cy="1838991"/>
              <a:chOff x="4572000" y="2777567"/>
              <a:chExt cx="1815956" cy="183899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56DFE08-6337-4D1E-914F-9F0C7D7060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062" t="7673" r="24979" b="13451"/>
              <a:stretch/>
            </p:blipFill>
            <p:spPr>
              <a:xfrm>
                <a:off x="4572000" y="3135849"/>
                <a:ext cx="1634248" cy="1431703"/>
              </a:xfrm>
              <a:prstGeom prst="rect">
                <a:avLst/>
              </a:prstGeom>
            </p:spPr>
          </p:pic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10602725-152E-4688-BB13-D220540FF773}"/>
                  </a:ext>
                </a:extLst>
              </p:cNvPr>
              <p:cNvSpPr/>
              <p:nvPr/>
            </p:nvSpPr>
            <p:spPr>
              <a:xfrm rot="13515649">
                <a:off x="4785113" y="3013716"/>
                <a:ext cx="1838991" cy="1366694"/>
              </a:xfrm>
              <a:prstGeom prst="blockArc">
                <a:avLst>
                  <a:gd name="adj1" fmla="val 13582956"/>
                  <a:gd name="adj2" fmla="val 20480124"/>
                  <a:gd name="adj3" fmla="val 2840"/>
                </a:avLst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892A1674-97C2-4CEA-B94B-F18A45FE8946}"/>
                </a:ext>
              </a:extLst>
            </p:cNvPr>
            <p:cNvSpPr/>
            <p:nvPr/>
          </p:nvSpPr>
          <p:spPr>
            <a:xfrm rot="13515649">
              <a:off x="5015333" y="2902161"/>
              <a:ext cx="1838991" cy="1366694"/>
            </a:xfrm>
            <a:prstGeom prst="blockArc">
              <a:avLst>
                <a:gd name="adj1" fmla="val 13799780"/>
                <a:gd name="adj2" fmla="val 20200095"/>
                <a:gd name="adj3" fmla="val 2015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A3C934-B4C7-4CAD-B39B-A91603216E2C}"/>
              </a:ext>
            </a:extLst>
          </p:cNvPr>
          <p:cNvGrpSpPr/>
          <p:nvPr/>
        </p:nvGrpSpPr>
        <p:grpSpPr>
          <a:xfrm>
            <a:off x="2195705" y="2905591"/>
            <a:ext cx="2791840" cy="1570991"/>
            <a:chOff x="826851" y="3005847"/>
            <a:chExt cx="2791840" cy="1570991"/>
          </a:xfrm>
        </p:grpSpPr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5F2F1C53-C8AD-46DC-A819-048D7B952A21}"/>
                </a:ext>
              </a:extLst>
            </p:cNvPr>
            <p:cNvGrpSpPr/>
            <p:nvPr/>
          </p:nvGrpSpPr>
          <p:grpSpPr>
            <a:xfrm>
              <a:off x="826851" y="3005847"/>
              <a:ext cx="2791840" cy="1570991"/>
              <a:chOff x="0" y="0"/>
              <a:chExt cx="5420896" cy="3180351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17EAAC6E-A830-4766-A885-94753C9E1B7D}"/>
                  </a:ext>
                </a:extLst>
              </p:cNvPr>
              <p:cNvSpPr/>
              <p:nvPr/>
            </p:nvSpPr>
            <p:spPr>
              <a:xfrm>
                <a:off x="18798" y="281978"/>
                <a:ext cx="5383300" cy="2879575"/>
              </a:xfrm>
              <a:prstGeom prst="rect">
                <a:avLst/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rgbClr val="FFFFFF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ts val="5000"/>
                  </a:lnSpc>
                  <a:tabLst>
                    <a:tab pos="10668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Chalkboard"/>
                  </a:defRPr>
                </a:pPr>
                <a:endParaRPr sz="42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 Light" panose="020F0302020204030204"/>
                  <a:sym typeface="Chalkboard"/>
                </a:endParaRPr>
              </a:p>
            </p:txBody>
          </p:sp>
          <p:pic>
            <p:nvPicPr>
              <p:cNvPr id="35" name="Efield.pdf" descr="Efield.pdf">
                <a:extLst>
                  <a:ext uri="{FF2B5EF4-FFF2-40B4-BE49-F238E27FC236}">
                    <a16:creationId xmlns:a16="http://schemas.microsoft.com/office/drawing/2014/main" id="{26C92665-0960-4EC2-A036-CB20A5810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5420897" cy="31803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D49E866-67ED-4059-99C7-F6726E7D0FC0}"/>
                </a:ext>
              </a:extLst>
            </p:cNvPr>
            <p:cNvSpPr/>
            <p:nvPr/>
          </p:nvSpPr>
          <p:spPr>
            <a:xfrm>
              <a:off x="1089282" y="3028403"/>
              <a:ext cx="1896893" cy="94176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B192E1-6D97-443C-9E38-44BC384C3B35}"/>
                </a:ext>
              </a:extLst>
            </p:cNvPr>
            <p:cNvSpPr/>
            <p:nvPr/>
          </p:nvSpPr>
          <p:spPr>
            <a:xfrm>
              <a:off x="1108763" y="4408371"/>
              <a:ext cx="1896893" cy="94176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3D48C78-4A8C-451B-AFA6-CF4406FD097C}"/>
              </a:ext>
            </a:extLst>
          </p:cNvPr>
          <p:cNvSpPr txBox="1"/>
          <p:nvPr/>
        </p:nvSpPr>
        <p:spPr>
          <a:xfrm>
            <a:off x="7644942" y="2820970"/>
            <a:ext cx="4031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For relativistic speeds:</a:t>
            </a:r>
          </a:p>
          <a:p>
            <a:r>
              <a:rPr lang="en-US" sz="2000" dirty="0">
                <a:solidFill>
                  <a:srgbClr val="000000"/>
                </a:solidFill>
              </a:rPr>
              <a:t>1 T equivalent would require 3x10</a:t>
            </a:r>
            <a:r>
              <a:rPr lang="en-US" sz="2000" baseline="30000" dirty="0">
                <a:solidFill>
                  <a:srgbClr val="000000"/>
                </a:solidFill>
              </a:rPr>
              <a:t>8</a:t>
            </a:r>
            <a:r>
              <a:rPr lang="en-US" sz="2000" dirty="0">
                <a:solidFill>
                  <a:srgbClr val="000000"/>
                </a:solidFill>
              </a:rPr>
              <a:t> V/m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BEA46C-C611-49BA-86D4-81C02A3EA50C}"/>
              </a:ext>
            </a:extLst>
          </p:cNvPr>
          <p:cNvGrpSpPr/>
          <p:nvPr/>
        </p:nvGrpSpPr>
        <p:grpSpPr>
          <a:xfrm>
            <a:off x="8627661" y="784370"/>
            <a:ext cx="1726303" cy="1335484"/>
            <a:chOff x="7103660" y="784369"/>
            <a:chExt cx="1488203" cy="1007861"/>
          </a:xfrm>
        </p:grpSpPr>
        <p:pic>
          <p:nvPicPr>
            <p:cNvPr id="40962" name="Picture 2" descr="Image result for right hand rule magnetic force">
              <a:extLst>
                <a:ext uri="{FF2B5EF4-FFF2-40B4-BE49-F238E27FC236}">
                  <a16:creationId xmlns:a16="http://schemas.microsoft.com/office/drawing/2014/main" id="{4876B1DA-3552-4DDD-8C2C-5E680246B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063" y="784369"/>
              <a:ext cx="1447800" cy="1007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5CF1B5-B0F5-4A94-A50B-258DEE429BBF}"/>
                </a:ext>
              </a:extLst>
            </p:cNvPr>
            <p:cNvSpPr/>
            <p:nvPr/>
          </p:nvSpPr>
          <p:spPr>
            <a:xfrm>
              <a:off x="7242412" y="1088014"/>
              <a:ext cx="350292" cy="126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BDE1C67-E0D4-4586-8E7A-07D9224EA010}"/>
                </a:ext>
              </a:extLst>
            </p:cNvPr>
            <p:cNvSpPr/>
            <p:nvPr/>
          </p:nvSpPr>
          <p:spPr>
            <a:xfrm>
              <a:off x="7103660" y="1410198"/>
              <a:ext cx="350292" cy="126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62ECE-E168-642B-7F25-8FF2AFD0B7F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3733568A-6262-4553-BF5C-7371F5145F98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423986-6B79-3EC0-2B97-56975806889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702A3A-5154-553C-7342-3EB9BC0E4DBD}"/>
                  </a:ext>
                </a:extLst>
              </p:cNvPr>
              <p:cNvSpPr txBox="1"/>
              <p:nvPr/>
            </p:nvSpPr>
            <p:spPr>
              <a:xfrm>
                <a:off x="8985745" y="5092960"/>
                <a:ext cx="1195840" cy="81047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702A3A-5154-553C-7342-3EB9BC0E4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45" y="5092960"/>
                <a:ext cx="1195840" cy="8104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092A243-A559-133B-639C-046AEEFAE9D3}"/>
              </a:ext>
            </a:extLst>
          </p:cNvPr>
          <p:cNvSpPr txBox="1"/>
          <p:nvPr/>
        </p:nvSpPr>
        <p:spPr>
          <a:xfrm>
            <a:off x="8535461" y="4383148"/>
            <a:ext cx="251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Magnet Rigidity:</a:t>
            </a:r>
          </a:p>
        </p:txBody>
      </p:sp>
    </p:spTree>
    <p:extLst>
      <p:ext uri="{BB962C8B-B14F-4D97-AF65-F5344CB8AC3E}">
        <p14:creationId xmlns:p14="http://schemas.microsoft.com/office/powerpoint/2010/main" val="1710719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97656F-33A8-DFBD-8876-34DC7787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Solenoids beyond state-of-the-art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E9B4-9884-777A-6E08-926BE13699B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DE5D8-717B-5926-AB1A-F0927101069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9B0957AE-553B-468A-955D-760075F2480D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182A0-6B26-823E-8122-81B8665675E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EDD437-EC5D-9C55-F3A8-D35D7097DCEA}"/>
              </a:ext>
            </a:extLst>
          </p:cNvPr>
          <p:cNvGrpSpPr/>
          <p:nvPr/>
        </p:nvGrpSpPr>
        <p:grpSpPr>
          <a:xfrm>
            <a:off x="-343760" y="1261554"/>
            <a:ext cx="9100457" cy="5490099"/>
            <a:chOff x="251870" y="796698"/>
            <a:chExt cx="8771669" cy="4974425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AE8C7604-0F08-FA92-9919-DBC3C4F182C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55146502"/>
                </p:ext>
              </p:extLst>
            </p:nvPr>
          </p:nvGraphicFramePr>
          <p:xfrm>
            <a:off x="251870" y="796698"/>
            <a:ext cx="8771669" cy="4974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07D2A1-9D3A-74B1-3AD9-4DC9A195E88D}"/>
                </a:ext>
              </a:extLst>
            </p:cNvPr>
            <p:cNvSpPr txBox="1"/>
            <p:nvPr/>
          </p:nvSpPr>
          <p:spPr>
            <a:xfrm rot="1361080">
              <a:off x="1850327" y="2742326"/>
              <a:ext cx="1610848" cy="334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State-of-the-Art</a:t>
              </a:r>
            </a:p>
          </p:txBody>
        </p:sp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38548A7E-73CA-895A-5E57-D54C3835BBB0}"/>
                </a:ext>
              </a:extLst>
            </p:cNvPr>
            <p:cNvSpPr txBox="1"/>
            <p:nvPr/>
          </p:nvSpPr>
          <p:spPr>
            <a:xfrm>
              <a:off x="1240942" y="1472177"/>
              <a:ext cx="1096430" cy="272588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MagLab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40 T</a:t>
              </a: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8D972B5-25C6-AA4A-0651-5FC64CC2C760}"/>
                </a:ext>
              </a:extLst>
            </p:cNvPr>
            <p:cNvSpPr/>
            <p:nvPr/>
          </p:nvSpPr>
          <p:spPr>
            <a:xfrm>
              <a:off x="1583471" y="1951756"/>
              <a:ext cx="6614284" cy="1940341"/>
            </a:xfrm>
            <a:custGeom>
              <a:avLst/>
              <a:gdLst>
                <a:gd name="connsiteX0" fmla="*/ 0 w 6289964"/>
                <a:gd name="connsiteY0" fmla="*/ 0 h 2299854"/>
                <a:gd name="connsiteX1" fmla="*/ 83128 w 6289964"/>
                <a:gd name="connsiteY1" fmla="*/ 288174 h 2299854"/>
                <a:gd name="connsiteX2" fmla="*/ 171797 w 6289964"/>
                <a:gd name="connsiteY2" fmla="*/ 615142 h 2299854"/>
                <a:gd name="connsiteX3" fmla="*/ 282633 w 6289964"/>
                <a:gd name="connsiteY3" fmla="*/ 991985 h 2299854"/>
                <a:gd name="connsiteX4" fmla="*/ 598517 w 6289964"/>
                <a:gd name="connsiteY4" fmla="*/ 1379913 h 2299854"/>
                <a:gd name="connsiteX5" fmla="*/ 814648 w 6289964"/>
                <a:gd name="connsiteY5" fmla="*/ 1529542 h 2299854"/>
                <a:gd name="connsiteX6" fmla="*/ 1069571 w 6289964"/>
                <a:gd name="connsiteY6" fmla="*/ 1645920 h 2299854"/>
                <a:gd name="connsiteX7" fmla="*/ 1856509 w 6289964"/>
                <a:gd name="connsiteY7" fmla="*/ 1873134 h 2299854"/>
                <a:gd name="connsiteX8" fmla="*/ 2970415 w 6289964"/>
                <a:gd name="connsiteY8" fmla="*/ 1995054 h 2299854"/>
                <a:gd name="connsiteX9" fmla="*/ 4339244 w 6289964"/>
                <a:gd name="connsiteY9" fmla="*/ 2094807 h 2299854"/>
                <a:gd name="connsiteX10" fmla="*/ 6289964 w 6289964"/>
                <a:gd name="connsiteY10" fmla="*/ 2299854 h 229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89964" h="2299854">
                  <a:moveTo>
                    <a:pt x="0" y="0"/>
                  </a:moveTo>
                  <a:cubicBezTo>
                    <a:pt x="26786" y="92825"/>
                    <a:pt x="54495" y="185650"/>
                    <a:pt x="83128" y="288174"/>
                  </a:cubicBezTo>
                  <a:cubicBezTo>
                    <a:pt x="111761" y="390698"/>
                    <a:pt x="138546" y="497840"/>
                    <a:pt x="171797" y="615142"/>
                  </a:cubicBezTo>
                  <a:cubicBezTo>
                    <a:pt x="205048" y="732444"/>
                    <a:pt x="211513" y="864523"/>
                    <a:pt x="282633" y="991985"/>
                  </a:cubicBezTo>
                  <a:cubicBezTo>
                    <a:pt x="353753" y="1119447"/>
                    <a:pt x="509848" y="1290320"/>
                    <a:pt x="598517" y="1379913"/>
                  </a:cubicBezTo>
                  <a:cubicBezTo>
                    <a:pt x="687186" y="1469506"/>
                    <a:pt x="736139" y="1485208"/>
                    <a:pt x="814648" y="1529542"/>
                  </a:cubicBezTo>
                  <a:cubicBezTo>
                    <a:pt x="893157" y="1573877"/>
                    <a:pt x="895928" y="1588655"/>
                    <a:pt x="1069571" y="1645920"/>
                  </a:cubicBezTo>
                  <a:cubicBezTo>
                    <a:pt x="1243215" y="1703185"/>
                    <a:pt x="1539702" y="1814945"/>
                    <a:pt x="1856509" y="1873134"/>
                  </a:cubicBezTo>
                  <a:cubicBezTo>
                    <a:pt x="2173316" y="1931323"/>
                    <a:pt x="2556626" y="1958109"/>
                    <a:pt x="2970415" y="1995054"/>
                  </a:cubicBezTo>
                  <a:cubicBezTo>
                    <a:pt x="3384204" y="2032000"/>
                    <a:pt x="3785986" y="2044007"/>
                    <a:pt x="4339244" y="2094807"/>
                  </a:cubicBezTo>
                  <a:cubicBezTo>
                    <a:pt x="4892502" y="2145607"/>
                    <a:pt x="5591233" y="2222730"/>
                    <a:pt x="6289964" y="2299854"/>
                  </a:cubicBezTo>
                </a:path>
              </a:pathLst>
            </a:custGeom>
            <a:noFill/>
            <a:ln w="190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0F808D-37F4-C733-3B09-259AE38EBEAF}"/>
                </a:ext>
              </a:extLst>
            </p:cNvPr>
            <p:cNvCxnSpPr>
              <a:cxnSpLocks/>
            </p:cNvCxnSpPr>
            <p:nvPr/>
          </p:nvCxnSpPr>
          <p:spPr>
            <a:xfrm>
              <a:off x="1640408" y="3476768"/>
              <a:ext cx="5316940" cy="916675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A6211E-E1AF-90CB-AEF8-80CE6974D4AC}"/>
                </a:ext>
              </a:extLst>
            </p:cNvPr>
            <p:cNvSpPr txBox="1"/>
            <p:nvPr/>
          </p:nvSpPr>
          <p:spPr>
            <a:xfrm rot="558084">
              <a:off x="2444363" y="3754083"/>
              <a:ext cx="1258011" cy="278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MC 6D Cooling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F8BCDD-7020-A898-FBF8-6B68005C9395}"/>
                </a:ext>
              </a:extLst>
            </p:cNvPr>
            <p:cNvSpPr txBox="1"/>
            <p:nvPr/>
          </p:nvSpPr>
          <p:spPr>
            <a:xfrm>
              <a:off x="5897645" y="2734901"/>
              <a:ext cx="1624879" cy="47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MC Target, decay, &amp; capture 20 K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625DD59-7894-8022-FAD7-D516B5EF7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5749" y="3101165"/>
              <a:ext cx="0" cy="127038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D4D8C60-09A4-8067-EAA3-834696175EAF}"/>
              </a:ext>
            </a:extLst>
          </p:cNvPr>
          <p:cNvSpPr txBox="1"/>
          <p:nvPr/>
        </p:nvSpPr>
        <p:spPr>
          <a:xfrm>
            <a:off x="8587661" y="5648163"/>
            <a:ext cx="3388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LTS = Low Temperature Superconductors (</a:t>
            </a:r>
            <a:r>
              <a:rPr lang="en-US" sz="1400" dirty="0" err="1">
                <a:solidFill>
                  <a:srgbClr val="7030A0"/>
                </a:solidFill>
                <a:latin typeface="Calibri" panose="020F0502020204030204"/>
              </a:rPr>
              <a:t>NbTi</a:t>
            </a:r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, Nb</a:t>
            </a:r>
            <a:r>
              <a:rPr lang="en-US" sz="1400" baseline="-25000" dirty="0">
                <a:solidFill>
                  <a:srgbClr val="7030A0"/>
                </a:solidFill>
                <a:latin typeface="Calibri" panose="020F0502020204030204"/>
              </a:rPr>
              <a:t>3</a:t>
            </a:r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Sn)</a:t>
            </a:r>
          </a:p>
          <a:p>
            <a:pPr algn="ctr" defTabSz="685800">
              <a:defRPr/>
            </a:pPr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HTS = High Temperature Superconductors (</a:t>
            </a:r>
            <a:r>
              <a:rPr lang="en-US" sz="1400" dirty="0" err="1">
                <a:solidFill>
                  <a:srgbClr val="7030A0"/>
                </a:solidFill>
                <a:latin typeface="Calibri" panose="020F0502020204030204"/>
              </a:rPr>
              <a:t>REBCo</a:t>
            </a:r>
            <a:r>
              <a:rPr lang="en-US" sz="1400" dirty="0">
                <a:solidFill>
                  <a:srgbClr val="7030A0"/>
                </a:solidFill>
                <a:latin typeface="Calibri" panose="020F0502020204030204"/>
              </a:rPr>
              <a:t>, Bi-2223, Bi-2212)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AB2C21-D89D-09CA-DC2D-DD27477A29E8}"/>
              </a:ext>
            </a:extLst>
          </p:cNvPr>
          <p:cNvSpPr txBox="1"/>
          <p:nvPr/>
        </p:nvSpPr>
        <p:spPr>
          <a:xfrm>
            <a:off x="8581206" y="1200313"/>
            <a:ext cx="34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Plot from Mark Bird with minor modifications</a:t>
            </a: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87AA5A8E-E451-4459-D109-93BC4EE7A24F}"/>
              </a:ext>
            </a:extLst>
          </p:cNvPr>
          <p:cNvSpPr/>
          <p:nvPr/>
        </p:nvSpPr>
        <p:spPr>
          <a:xfrm>
            <a:off x="5339340" y="5202886"/>
            <a:ext cx="137160" cy="1357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F5C8AD9-935D-1539-D617-C27E4673D294}"/>
              </a:ext>
            </a:extLst>
          </p:cNvPr>
          <p:cNvSpPr/>
          <p:nvPr/>
        </p:nvSpPr>
        <p:spPr>
          <a:xfrm>
            <a:off x="1068289" y="1882133"/>
            <a:ext cx="137160" cy="1357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EC7AD-F395-7961-1CBF-B3A23B5F67F8}"/>
              </a:ext>
            </a:extLst>
          </p:cNvPr>
          <p:cNvSpPr txBox="1"/>
          <p:nvPr/>
        </p:nvSpPr>
        <p:spPr>
          <a:xfrm>
            <a:off x="388908" y="1583650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MC Final Cooling </a:t>
            </a:r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3C95B7EF-7042-340A-F5AE-D9AE5285426C}"/>
              </a:ext>
            </a:extLst>
          </p:cNvPr>
          <p:cNvSpPr/>
          <p:nvPr/>
        </p:nvSpPr>
        <p:spPr>
          <a:xfrm>
            <a:off x="5323618" y="3662042"/>
            <a:ext cx="137160" cy="1357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5C7CBF0D-646C-D353-BEE3-C89646CB3D9B}"/>
              </a:ext>
            </a:extLst>
          </p:cNvPr>
          <p:cNvSpPr/>
          <p:nvPr/>
        </p:nvSpPr>
        <p:spPr>
          <a:xfrm>
            <a:off x="1037753" y="4126510"/>
            <a:ext cx="137160" cy="1357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5204C441-EFD6-2D5D-3AC8-54D80658B23C}"/>
              </a:ext>
            </a:extLst>
          </p:cNvPr>
          <p:cNvSpPr/>
          <p:nvPr/>
        </p:nvSpPr>
        <p:spPr>
          <a:xfrm>
            <a:off x="6578304" y="5163301"/>
            <a:ext cx="137160" cy="1357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EE5D57-C59E-1800-3567-FD2CFE5B296C}"/>
              </a:ext>
            </a:extLst>
          </p:cNvPr>
          <p:cNvSpPr txBox="1"/>
          <p:nvPr/>
        </p:nvSpPr>
        <p:spPr>
          <a:xfrm>
            <a:off x="1659288" y="1149414"/>
            <a:ext cx="637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Field vs Bore of Superconducting Solenoids Worldwide</a:t>
            </a:r>
          </a:p>
        </p:txBody>
      </p:sp>
    </p:spTree>
    <p:extLst>
      <p:ext uri="{BB962C8B-B14F-4D97-AF65-F5344CB8AC3E}">
        <p14:creationId xmlns:p14="http://schemas.microsoft.com/office/powerpoint/2010/main" val="419146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6914D-80DA-178C-D92A-4B3F4D2C1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033670"/>
            <a:ext cx="4458804" cy="5322680"/>
          </a:xfrm>
        </p:spPr>
        <p:txBody>
          <a:bodyPr/>
          <a:lstStyle/>
          <a:p>
            <a:r>
              <a:rPr lang="en-US" dirty="0"/>
              <a:t>66 Superconducting (</a:t>
            </a:r>
            <a:r>
              <a:rPr lang="en-US" dirty="0" err="1"/>
              <a:t>NbTi</a:t>
            </a:r>
            <a:r>
              <a:rPr lang="en-US" dirty="0"/>
              <a:t>) solenoids</a:t>
            </a:r>
          </a:p>
          <a:p>
            <a:r>
              <a:rPr lang="en-US" dirty="0"/>
              <a:t>4.2 T down to 1 T</a:t>
            </a:r>
          </a:p>
          <a:p>
            <a:r>
              <a:rPr lang="en-US" dirty="0"/>
              <a:t>Large forces from neighboring coils/magnets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9415E6-34C3-7BC0-7EDF-F5E63D2A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Solenoids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AE297-308D-280B-E6DC-E566AA0AC4F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C4D4F96F-ACC6-4AB8-8F6B-AAB8B1ADF7E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D951B-668B-06F2-39F8-C8657CF680D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E4C95-3F2E-4E36-B480-130B8885C59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1E252-729E-4DCB-75DC-7C55C9CA3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0"/>
          <a:stretch/>
        </p:blipFill>
        <p:spPr>
          <a:xfrm>
            <a:off x="4745428" y="1"/>
            <a:ext cx="7120534" cy="3003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57F87-EC67-3716-2450-E5D09F96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85" y="3003548"/>
            <a:ext cx="4649070" cy="348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33BEF-C308-14BC-A790-BD4D6066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008"/>
          <a:stretch/>
        </p:blipFill>
        <p:spPr>
          <a:xfrm>
            <a:off x="5204298" y="3497078"/>
            <a:ext cx="6488047" cy="28592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064899-CF20-9528-2ED9-673D28BE24B5}"/>
              </a:ext>
            </a:extLst>
          </p:cNvPr>
          <p:cNvCxnSpPr>
            <a:cxnSpLocks/>
          </p:cNvCxnSpPr>
          <p:nvPr/>
        </p:nvCxnSpPr>
        <p:spPr>
          <a:xfrm flipH="1">
            <a:off x="3434533" y="1165046"/>
            <a:ext cx="2820352" cy="2085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17F323-2C4D-AA4D-FAB5-C8EFA2A1D971}"/>
              </a:ext>
            </a:extLst>
          </p:cNvPr>
          <p:cNvCxnSpPr>
            <a:cxnSpLocks/>
          </p:cNvCxnSpPr>
          <p:nvPr/>
        </p:nvCxnSpPr>
        <p:spPr>
          <a:xfrm flipH="1">
            <a:off x="9017540" y="2454444"/>
            <a:ext cx="423340" cy="18354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8AD104B-1085-5570-9F86-E6C49FCBE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4" y="2750114"/>
            <a:ext cx="4604721" cy="361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FB9DB-E1FF-C251-D3FA-C00DA8AD1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Accelerator Ring</a:t>
            </a:r>
          </a:p>
          <a:p>
            <a:pPr lvl="1"/>
            <a:r>
              <a:rPr lang="en-US" sz="2000" dirty="0"/>
              <a:t>Field +/- 1.8 T (NC), &lt;10 T (SC)</a:t>
            </a:r>
          </a:p>
          <a:p>
            <a:pPr lvl="1"/>
            <a:r>
              <a:rPr lang="en-US" sz="2000" dirty="0"/>
              <a:t>Ramp rate of 400 Hz (NC)</a:t>
            </a:r>
          </a:p>
          <a:p>
            <a:pPr lvl="1"/>
            <a:r>
              <a:rPr lang="en-US" sz="2000" dirty="0"/>
              <a:t>100 mm x 30 mm bore</a:t>
            </a:r>
          </a:p>
          <a:p>
            <a:pPr lvl="1"/>
            <a:r>
              <a:rPr lang="en-US" sz="2000" dirty="0"/>
              <a:t>3 to 5 m (x1500)</a:t>
            </a:r>
          </a:p>
          <a:p>
            <a:pPr lvl="1"/>
            <a:r>
              <a:rPr lang="en-US" sz="2000" dirty="0"/>
              <a:t>Main challenge is management of power in resistive dipoles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433AE-B48F-F898-1D98-071E1291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30" y="365760"/>
            <a:ext cx="9994393" cy="433527"/>
          </a:xfrm>
        </p:spPr>
        <p:txBody>
          <a:bodyPr/>
          <a:lstStyle/>
          <a:p>
            <a:r>
              <a:rPr lang="en-US" dirty="0"/>
              <a:t>Magnet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0C81D-5134-D82C-8AB3-71E481C1584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1534-D256-D9D0-6494-8BAA3F8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96" y="0"/>
            <a:ext cx="6939744" cy="1808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70592C-1654-F7DD-8823-76E98355881E}"/>
              </a:ext>
            </a:extLst>
          </p:cNvPr>
          <p:cNvSpPr/>
          <p:nvPr/>
        </p:nvSpPr>
        <p:spPr>
          <a:xfrm>
            <a:off x="9116292" y="77839"/>
            <a:ext cx="1672431" cy="16533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C1DF2-9379-72AA-6D7E-C128A3C81E0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943D8CD-CEF2-4E52-BB53-6E1215D6BCBA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9E92A8-CA9E-5B3D-C84F-056999CDB7A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AB2BA7-15BF-2165-CFD8-35EE6EB2C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29" y="3988512"/>
            <a:ext cx="6617887" cy="21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5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FB9DB-E1FF-C251-D3FA-C00DA8AD1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80" y="915845"/>
            <a:ext cx="5977273" cy="5322680"/>
          </a:xfrm>
        </p:spPr>
        <p:txBody>
          <a:bodyPr/>
          <a:lstStyle/>
          <a:p>
            <a:r>
              <a:rPr lang="en-US" sz="2400" dirty="0"/>
              <a:t>Collider Ring Magnets</a:t>
            </a:r>
          </a:p>
          <a:p>
            <a:pPr lvl="1"/>
            <a:r>
              <a:rPr lang="en-US" sz="2000" dirty="0"/>
              <a:t>Field of 16 T peak (IR 20T)</a:t>
            </a:r>
          </a:p>
          <a:p>
            <a:pPr lvl="1"/>
            <a:r>
              <a:rPr lang="en-US" sz="2000" dirty="0"/>
              <a:t>150 mm bore</a:t>
            </a:r>
          </a:p>
          <a:p>
            <a:pPr lvl="2"/>
            <a:r>
              <a:rPr lang="en-US" sz="1800" dirty="0"/>
              <a:t>Large bore for heat and radiation load</a:t>
            </a:r>
          </a:p>
          <a:p>
            <a:pPr lvl="1"/>
            <a:r>
              <a:rPr lang="en-US" sz="2000" dirty="0"/>
              <a:t>10-15 m (x700)</a:t>
            </a:r>
          </a:p>
          <a:p>
            <a:pPr lvl="1"/>
            <a:r>
              <a:rPr lang="en-US" sz="2000" dirty="0"/>
              <a:t>Radiation dose 20-40 </a:t>
            </a:r>
            <a:r>
              <a:rPr lang="en-US" sz="2000" dirty="0" err="1"/>
              <a:t>MGy</a:t>
            </a:r>
            <a:endParaRPr lang="en-US" sz="2000" dirty="0"/>
          </a:p>
          <a:p>
            <a:r>
              <a:rPr lang="en-US" dirty="0"/>
              <a:t>Higher operating temperature to reduce cryogenic load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433AE-B48F-F898-1D98-071E1291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30" y="365760"/>
            <a:ext cx="9994393" cy="433527"/>
          </a:xfrm>
        </p:spPr>
        <p:txBody>
          <a:bodyPr/>
          <a:lstStyle/>
          <a:p>
            <a:r>
              <a:rPr lang="en-US" dirty="0"/>
              <a:t>Magnet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0C81D-5134-D82C-8AB3-71E481C1584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F1534-D256-D9D0-6494-8BAA3F8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96" y="0"/>
            <a:ext cx="6939744" cy="1808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C83BE-3AE7-B4E0-6DC6-3A18BBB8B35A}"/>
              </a:ext>
            </a:extLst>
          </p:cNvPr>
          <p:cNvSpPr/>
          <p:nvPr/>
        </p:nvSpPr>
        <p:spPr>
          <a:xfrm>
            <a:off x="10788723" y="77839"/>
            <a:ext cx="1037517" cy="16533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8C418-B9FE-F522-CA33-99279F71CF5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9A801B66-BCB4-4704-AD62-513D0E94AA66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2DB11-2A63-896B-9DCA-43A3AF9DAC7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3D08CD-4B74-9487-C26D-01F0D9A10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57" y="3040681"/>
            <a:ext cx="2463669" cy="3049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7D15FE-FB10-5D44-3E3A-D7703096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643" y="1775780"/>
            <a:ext cx="2199196" cy="4879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421DCE-80E6-0613-8731-919E41BB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976" y="3825804"/>
            <a:ext cx="2882432" cy="26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6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8BAA9-D0BD-5DD2-4B4B-464C884C7A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Magnet needs for muon collider</a:t>
            </a:r>
          </a:p>
          <a:p>
            <a:pPr lvl="1"/>
            <a:r>
              <a:rPr lang="en-US" sz="1800" dirty="0"/>
              <a:t>Dipoles up to 20 T </a:t>
            </a:r>
          </a:p>
          <a:p>
            <a:pPr lvl="1"/>
            <a:r>
              <a:rPr lang="en-US" sz="1800" dirty="0"/>
              <a:t>Solenoids &gt;40 T</a:t>
            </a:r>
          </a:p>
          <a:p>
            <a:pPr lvl="1"/>
            <a:r>
              <a:rPr lang="en-US" sz="1800" dirty="0"/>
              <a:t>Large aperture </a:t>
            </a:r>
          </a:p>
          <a:p>
            <a:pPr lvl="1"/>
            <a:r>
              <a:rPr lang="en-US" sz="1800" dirty="0"/>
              <a:t>Fast ramping </a:t>
            </a:r>
          </a:p>
          <a:p>
            <a:pPr lvl="1"/>
            <a:r>
              <a:rPr lang="en-US" sz="1800" dirty="0"/>
              <a:t>High radiation and heat load environment</a:t>
            </a:r>
          </a:p>
          <a:p>
            <a:r>
              <a:rPr lang="en-US" sz="2400" dirty="0"/>
              <a:t>Challenging but exciting time for muon collider magnets </a:t>
            </a:r>
          </a:p>
          <a:p>
            <a:r>
              <a:rPr lang="en-US" sz="2400" b="1" dirty="0"/>
              <a:t>This is a huge topic, impossible to fully cover here!</a:t>
            </a:r>
          </a:p>
          <a:p>
            <a:r>
              <a:rPr lang="en-US" sz="2400" dirty="0"/>
              <a:t>Great starting resources:</a:t>
            </a:r>
          </a:p>
          <a:p>
            <a:pPr lvl="1"/>
            <a:r>
              <a:rPr lang="en-US" sz="1800" dirty="0"/>
              <a:t>USPAS US Particle Accelerator School </a:t>
            </a:r>
            <a:r>
              <a:rPr lang="en-US" sz="1800" dirty="0">
                <a:solidFill>
                  <a:schemeClr val="accent1"/>
                </a:solidFill>
              </a:rPr>
              <a:t>https://uspas.fnal.gov/</a:t>
            </a:r>
          </a:p>
          <a:p>
            <a:pPr lvl="1"/>
            <a:r>
              <a:rPr lang="en-US" sz="1800" dirty="0"/>
              <a:t>CERN Accelerator School </a:t>
            </a:r>
            <a:r>
              <a:rPr lang="en-US" sz="1800" dirty="0">
                <a:solidFill>
                  <a:schemeClr val="accent1"/>
                </a:solidFill>
              </a:rPr>
              <a:t>https://cas.web.cern.ch/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D5990-6DF7-EEBA-06CE-2CE10B06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83806-A5C4-5E22-0D10-7598C6AE1C9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C4D4F96F-ACC6-4AB8-8F6B-AAB8B1ADF7E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3EB50-7A8E-3795-2F38-736879D1229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DD65-B86A-8C7F-DD1E-8C67CD44DFC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A76BDE-8FFB-B312-38DA-0B6EA57F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80" y="1368302"/>
            <a:ext cx="7204960" cy="165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92A33-B353-EE53-2FB8-1CC49D437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46" y="2964786"/>
            <a:ext cx="57150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93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E6B79-DB03-7892-78A2-E3E5DD562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90" y="2373549"/>
            <a:ext cx="10003536" cy="925490"/>
          </a:xfrm>
        </p:spPr>
        <p:txBody>
          <a:bodyPr/>
          <a:lstStyle/>
          <a:p>
            <a:r>
              <a:rPr lang="en-US" sz="4800" dirty="0"/>
              <a:t>Bonus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12F3B-AF7F-5DF2-5390-140BC56D9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F7490-384E-49F1-027C-A20799B279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17854A5-98B7-4405-AFA3-86499F3A2011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9E4E8-236E-484C-A857-B2780BA00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33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3215BB-5D35-F19B-061C-2953AE2DB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D6F87-FD86-D441-45F4-635B927D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F45D4-E73F-DFD3-E831-EA3255C1A04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C4D4F96F-ACC6-4AB8-8F6B-AAB8B1ADF7E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77479-7827-A292-6832-16638F58345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03777-E6F7-753D-565F-18D049A361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52480-8702-401B-44FD-B728A198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266700"/>
            <a:ext cx="9448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7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8E644F-1819-DCCD-A23C-BD0272BD9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Hybrid magnet</a:t>
            </a:r>
          </a:p>
          <a:p>
            <a:r>
              <a:rPr lang="en-US" dirty="0"/>
              <a:t>32 T (15 T LTS, 17T two REBCO coils)</a:t>
            </a:r>
          </a:p>
          <a:p>
            <a:r>
              <a:rPr lang="en-US" dirty="0"/>
              <a:t>32 mm bore user facility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ED64FA-1E3A-2B27-7A5C-EEB52371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High Magnetic Field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C70B8-3235-BAEB-FAEA-9D1F4DD652E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1D4E5D84-1602-44DA-BF2D-FF149C3B59C1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DE2FA-7E9A-80AD-13B1-D38A42FB6BF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3CA1-ADBF-C09F-6E15-4830F203B5C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78226-B841-DFDB-8AB9-C2F28746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242" y="855039"/>
            <a:ext cx="5500355" cy="4926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CE71C-722E-DAA6-49E2-8534177F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08" b="1"/>
          <a:stretch/>
        </p:blipFill>
        <p:spPr>
          <a:xfrm>
            <a:off x="6897355" y="5814840"/>
            <a:ext cx="4483100" cy="50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DE42D-66A9-9D0F-F5A8-44326D9FB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682" y="2472902"/>
            <a:ext cx="4504125" cy="34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1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2B9CDE-7448-6310-35D5-E8CCB83FC3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dirty="0"/>
              <a:t>Toroidal Field Model Coil 20T</a:t>
            </a:r>
          </a:p>
          <a:p>
            <a:pPr>
              <a:spcBef>
                <a:spcPts val="400"/>
              </a:spcBef>
            </a:pPr>
            <a:r>
              <a:rPr lang="en-US" dirty="0"/>
              <a:t>40kA, 20K  </a:t>
            </a:r>
          </a:p>
          <a:p>
            <a:pPr>
              <a:spcBef>
                <a:spcPts val="400"/>
              </a:spcBef>
            </a:pPr>
            <a:r>
              <a:rPr lang="en-US" dirty="0"/>
              <a:t>270 km of tape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AD256D-B18A-60A8-E0F0-C87EF8466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- First Large-Scale High-Field REBCO Magnet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28AE2-F924-AFBC-0AF5-66BB7305021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72154E25-D013-4F1D-8279-DF1D2BB4DC43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0E479-A896-1A3A-DD68-B17F3039856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E5B2E-07F4-237A-27CD-FECFFED2B65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2747E-7D6A-2BA8-F04C-73A6AE57E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758" y="3323309"/>
            <a:ext cx="4500317" cy="2603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80BBF-CC7D-FE49-F013-E2ECA793F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50" y="825317"/>
            <a:ext cx="5624313" cy="2497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A429-5DF7-6B50-5339-3AE69CC8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73" y="1403376"/>
            <a:ext cx="3527164" cy="3369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5C5C7-F215-AD29-565C-73CE16059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3" y="676221"/>
            <a:ext cx="2757436" cy="9534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6DE3D4-D1A2-7CE1-22F3-B8B10F5813E7}"/>
              </a:ext>
            </a:extLst>
          </p:cNvPr>
          <p:cNvSpPr txBox="1"/>
          <p:nvPr/>
        </p:nvSpPr>
        <p:spPr>
          <a:xfrm>
            <a:off x="208517" y="4788479"/>
            <a:ext cx="4058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SPARC- Smallest possible ARC Reactor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CC019C-D8B0-E10E-AA19-792F534FE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284" y="4265422"/>
            <a:ext cx="1172361" cy="8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38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ABD9C-6B71-7680-E46C-F3E71E3F8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Central Solenoid</a:t>
            </a:r>
          </a:p>
          <a:p>
            <a:r>
              <a:rPr lang="en-US" dirty="0"/>
              <a:t>4.3 m diameter, 3 m long</a:t>
            </a:r>
          </a:p>
          <a:p>
            <a:r>
              <a:rPr lang="en-US" dirty="0"/>
              <a:t>Cable in conduit design</a:t>
            </a:r>
          </a:p>
          <a:p>
            <a:r>
              <a:rPr lang="en-US" dirty="0"/>
              <a:t>13 T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r>
              <a:rPr lang="en-US" dirty="0"/>
              <a:t>45 kA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0FE96F-C65B-B5D0-0C3D-F1CD480A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–</a:t>
            </a:r>
            <a:r>
              <a:rPr lang="en-US" b="1" i="0" dirty="0">
                <a:effectLst/>
                <a:latin typeface="Arial" panose="020B0604020202020204" pitchFamily="34" charset="0"/>
              </a:rPr>
              <a:t>International Thermonuclear Experimental Reactor (</a:t>
            </a:r>
            <a:r>
              <a:rPr lang="en-US" dirty="0"/>
              <a:t>ITER)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A7D58-DC9D-73AE-B779-1479C1C80D4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97879B00-69A8-4CD5-A62C-A101D3584BCC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E7706-E32D-C73A-36CB-816D4CCD196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5324E-1D0B-6FC2-649B-A2796C28F32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EE517-195F-10DE-5C6A-0E254965F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1487858"/>
            <a:ext cx="3187700" cy="410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73F31-7414-0CF3-F5CC-D311F1B6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468" y="3904668"/>
            <a:ext cx="4225528" cy="2311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6A7E2E-3DDF-252C-64FA-67F5F5208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5" y="2997736"/>
            <a:ext cx="4492192" cy="3380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34DC5C-5D32-EEAE-484C-942125B1C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339" y="861748"/>
            <a:ext cx="5475657" cy="26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9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DD0FB0-C67D-2374-1AAE-CEA331997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 of Magnetic Fields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063890"/>
              </p:ext>
            </p:extLst>
          </p:nvPr>
        </p:nvGraphicFramePr>
        <p:xfrm>
          <a:off x="1913237" y="799287"/>
          <a:ext cx="8365525" cy="59736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8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8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3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Helvetica" pitchFamily="34" charset="0"/>
                        </a:rPr>
                        <a:t>Value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Helvetica" pitchFamily="34" charset="0"/>
                        </a:rPr>
                        <a:t>Item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0.1 - 1.0 pT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Human brain magnetic field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31-58 µT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Strength of Earth's magnetic field at 0° latitude (on the equator)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0.5 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Suggested exposure limit for cardiac pacemakers by American Conference of Governmental Industrial Hygienists (ACGIH)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5 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b="1" u="none" strike="noStrike" dirty="0">
                          <a:effectLst/>
                          <a:latin typeface="Helvetica" pitchFamily="34" charset="0"/>
                        </a:rPr>
                        <a:t>Strength of a typical refrigerator magnet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0.15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 the magnetic field strength of a sunspot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 T to 2.4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Coil gap of a typical loudspeaker magnet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1.25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Strength of a modern neodymium-iron-boron (Nd2Fe14B) rare earth magnet.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5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1.5 T to 3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Strength of </a:t>
                      </a:r>
                      <a:r>
                        <a:rPr lang="en-US" sz="1400" b="1" u="none" strike="noStrike" dirty="0">
                          <a:effectLst/>
                          <a:latin typeface="Helvetica" pitchFamily="34" charset="0"/>
                        </a:rPr>
                        <a:t>medical magnetic resonance </a:t>
                      </a:r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imaging systems in practice, experimentally up to 8 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9.4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Modern high resolution research magnetic resonance imaging system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11.7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Field strength of a 500 MHz NMR spectrometer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16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b="1" u="none" strike="noStrike" dirty="0">
                          <a:effectLst/>
                          <a:latin typeface="Helvetica" pitchFamily="34" charset="0"/>
                        </a:rPr>
                        <a:t>Strength used to levitate a frog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36.2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Strongest continuous magnetic field produced by non-superconductive resistive magnet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77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45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Strongest continuous magnetic field yet produced in a laboratory (Florida State University’s NHMFL)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100.75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Strongest (pulsed) magnetic field yet obtained non-destructively in a laboratory (NHMFL, Los Alamos)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7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730 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b="1" u="none" strike="noStrike" dirty="0">
                          <a:effectLst/>
                          <a:latin typeface="Helvetica" pitchFamily="34" charset="0"/>
                        </a:rPr>
                        <a:t>Strongest pulsed magnetic field yet obtained in a laboratory, destroying the used equipment, but not the laboratory itself (Institute for Solid State Physics, Tokyo)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27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2.8 </a:t>
                      </a:r>
                      <a:r>
                        <a:rPr lang="en-US" sz="1400" u="none" strike="noStrike" err="1">
                          <a:effectLst/>
                          <a:latin typeface="Helvetica" pitchFamily="34" charset="0"/>
                        </a:rPr>
                        <a:t>kT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Strongest (pulsed) magnetic field ever obtained (with explosives) in a laboratory (VNIIEF in </a:t>
                      </a:r>
                      <a:r>
                        <a:rPr lang="en-US" sz="1400" u="none" strike="noStrike" dirty="0" err="1">
                          <a:effectLst/>
                          <a:latin typeface="Helvetica" pitchFamily="34" charset="0"/>
                        </a:rPr>
                        <a:t>Sarov</a:t>
                      </a:r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, Russia, 1998)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74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Helvetica" pitchFamily="34" charset="0"/>
                        </a:rPr>
                        <a:t>1 to 100 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400" u="none" strike="noStrike" dirty="0">
                          <a:effectLst/>
                          <a:latin typeface="Helvetica" pitchFamily="34" charset="0"/>
                        </a:rPr>
                        <a:t>Strength of a neutron star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4046" marR="4046" marT="4046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8CAB62-26EC-4DDA-BA60-17B605D1DB5F}"/>
              </a:ext>
            </a:extLst>
          </p:cNvPr>
          <p:cNvSpPr txBox="1"/>
          <p:nvPr/>
        </p:nvSpPr>
        <p:spPr>
          <a:xfrm>
            <a:off x="8228868" y="120573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T = 10,000 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9AB23-7E10-4239-9345-7D709B5A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866" y="1045855"/>
            <a:ext cx="4842627" cy="3228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BE796-155A-4928-BDF7-96520B7EC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683" y="2090012"/>
            <a:ext cx="5086995" cy="379983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3AC173-6BAC-9D3A-5801-FF5E66BEF47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F3BCE31-338C-4988-BBB0-B07EAE4DD28A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BD1C42A-0494-3A46-C668-8C8C1D62A80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6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2C89-D053-96B6-DFE0-3437B3B28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26EAD-04D4-2221-A907-8C3318FD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04FAC-0C38-192A-D10B-A0E8089942E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C4D4F96F-ACC6-4AB8-8F6B-AAB8B1ADF7E2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8E87-7688-AED4-995B-968908AA8D7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5A92D-0DE0-8A0F-6B82-DE62944F9D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29A87-BE82-8F83-C2B8-38EE8534C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40" y="0"/>
            <a:ext cx="9578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04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F88E49-6642-CFB6-F4F2-F1276BEA2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308383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existing cryostat, originally for MICE, then Mu2e transport solenoid testing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F2AAE-7FDD-9F38-0832-0AD2A286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- Future Solenoid Test Facility?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716FD-E0FF-3A7B-E256-1246B40D77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4D0E96-2376-4608-9E30-970E09BDDDDE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E44A9-7B35-56ED-87F7-99082F944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3FF7-8902-1EA5-7AFF-464891185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55ADA-9472-5B57-A508-E7A2343A7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00" y="2242939"/>
            <a:ext cx="5587097" cy="354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F44A7-E722-8B0D-3FA8-00C4F69E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85" y="2242939"/>
            <a:ext cx="3544115" cy="3787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EDCC7A-6A5F-F702-F26D-BFDA74432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3" y="2242939"/>
            <a:ext cx="2837240" cy="37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2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72A06E-E3E7-C595-3D76-DC283385C0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48" y="950543"/>
            <a:ext cx="11153692" cy="5322680"/>
          </a:xfrm>
        </p:spPr>
        <p:txBody>
          <a:bodyPr/>
          <a:lstStyle/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Iron-dominated- field shaped by the iron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lvl="1" indent="0"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Coil-dominated- field shaped by coil placement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80808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Superferric</a:t>
            </a:r>
            <a:r>
              <a:rPr lang="en-US" sz="2400" dirty="0">
                <a:solidFill>
                  <a:srgbClr val="08080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-combination of both 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C151D4-3BE7-48FB-AA46-EE3E39C0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Magnetic Field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6D4BD-0D5B-434F-94F7-46C016AAB35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9FAC88-0670-4E45-AB1F-2ED71BE00AE9}"/>
              </a:ext>
            </a:extLst>
          </p:cNvPr>
          <p:cNvGrpSpPr/>
          <p:nvPr/>
        </p:nvGrpSpPr>
        <p:grpSpPr>
          <a:xfrm>
            <a:off x="7290926" y="365760"/>
            <a:ext cx="3027833" cy="2140237"/>
            <a:chOff x="1282205" y="2366556"/>
            <a:chExt cx="1916236" cy="1411633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783F6BFF-EAFE-4A96-AC21-ADE78233D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76" r="3055" b="2057"/>
            <a:stretch/>
          </p:blipFill>
          <p:spPr>
            <a:xfrm>
              <a:off x="1282205" y="2366556"/>
              <a:ext cx="1870251" cy="13731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66D0BE-597C-4C5D-9209-15FD7A3D48B6}"/>
                </a:ext>
              </a:extLst>
            </p:cNvPr>
            <p:cNvSpPr txBox="1"/>
            <p:nvPr/>
          </p:nvSpPr>
          <p:spPr>
            <a:xfrm>
              <a:off x="2545698" y="3578134"/>
              <a:ext cx="65274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>
                  <a:solidFill>
                    <a:srgbClr val="003087"/>
                  </a:solidFill>
                  <a:latin typeface="Calibri" charset="0"/>
                </a:rPr>
                <a:t>Dipole, FNAL</a:t>
              </a:r>
            </a:p>
          </p:txBody>
        </p:sp>
      </p:grpSp>
      <p:pic>
        <p:nvPicPr>
          <p:cNvPr id="9" name="Picture 4" descr="inf_closed">
            <a:extLst>
              <a:ext uri="{FF2B5EF4-FFF2-40B4-BE49-F238E27FC236}">
                <a16:creationId xmlns:a16="http://schemas.microsoft.com/office/drawing/2014/main" id="{FDC0F599-B1C2-45B3-89BD-05AF3A8E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94" y="2900314"/>
            <a:ext cx="2815102" cy="204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http://inspirehep.net/record/891330/files/SuperconductingQuadLHC.png">
            <a:extLst>
              <a:ext uri="{FF2B5EF4-FFF2-40B4-BE49-F238E27FC236}">
                <a16:creationId xmlns:a16="http://schemas.microsoft.com/office/drawing/2014/main" id="{BA9A0C5D-A456-49D9-93EF-06A68FE9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11830"/>
            <a:ext cx="2708843" cy="210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60CCAB9-BD2D-485E-4F08-BB0DB0E09F2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644CC0E-3198-4192-BCBE-280A41AD635F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EA26333-76DC-0623-089D-5EF85365799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9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013" y="927843"/>
            <a:ext cx="9178707" cy="5322680"/>
          </a:xfrm>
        </p:spPr>
        <p:txBody>
          <a:bodyPr/>
          <a:lstStyle/>
          <a:p>
            <a:r>
              <a:rPr lang="en-US" sz="2400" dirty="0"/>
              <a:t>Used for bending(one plane), energy selection,…</a:t>
            </a:r>
          </a:p>
          <a:p>
            <a:r>
              <a:rPr lang="en-US" sz="2400" dirty="0"/>
              <a:t>Constant magnetic field</a:t>
            </a:r>
          </a:p>
          <a:p>
            <a:endParaRPr lang="en-US" sz="500" dirty="0"/>
          </a:p>
          <a:p>
            <a:r>
              <a:rPr lang="en-US" sz="2400" dirty="0"/>
              <a:t>Window frame</a:t>
            </a:r>
          </a:p>
          <a:p>
            <a:pPr lvl="1"/>
            <a:r>
              <a:rPr lang="en-US" sz="2000" dirty="0"/>
              <a:t>Wound from two pancake coils</a:t>
            </a:r>
          </a:p>
          <a:p>
            <a:pPr lvl="1"/>
            <a:r>
              <a:rPr lang="en-US" sz="2000" dirty="0"/>
              <a:t>Ends must be bent out of beam path</a:t>
            </a:r>
          </a:p>
          <a:p>
            <a:pPr lvl="1"/>
            <a:endParaRPr lang="en-US" sz="900" dirty="0"/>
          </a:p>
          <a:p>
            <a:pPr lvl="1"/>
            <a:endParaRPr lang="en-US" sz="1400" dirty="0"/>
          </a:p>
          <a:p>
            <a:r>
              <a:rPr lang="en-US" sz="2400" dirty="0"/>
              <a:t>“H” dipole</a:t>
            </a:r>
          </a:p>
          <a:p>
            <a:pPr lvl="1"/>
            <a:r>
              <a:rPr lang="en-US" sz="2000" dirty="0"/>
              <a:t>Recessed pancakes</a:t>
            </a:r>
          </a:p>
          <a:p>
            <a:pPr lvl="1"/>
            <a:endParaRPr lang="en-US" sz="500" dirty="0"/>
          </a:p>
          <a:p>
            <a:pPr lvl="1"/>
            <a:endParaRPr lang="en-US" sz="2000" dirty="0"/>
          </a:p>
          <a:p>
            <a:r>
              <a:rPr lang="en-US" sz="2400" dirty="0"/>
              <a:t>“C” dipole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 – Dipole (two-pole)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9FC4B8-652A-5AD0-7F3A-0F760CBE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196" y="98186"/>
            <a:ext cx="1633870" cy="1402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313A7-A997-EECB-E4BC-3B6B72DFA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45" y="2169260"/>
            <a:ext cx="2402179" cy="1152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F69E0E-0095-3597-9C53-12D8771ED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353" y="1312548"/>
            <a:ext cx="1549697" cy="2382595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6C1C56A-BAE7-A4A9-D410-431D6BD16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76" r="3055" b="2057"/>
          <a:stretch/>
        </p:blipFill>
        <p:spPr>
          <a:xfrm>
            <a:off x="7773854" y="1767962"/>
            <a:ext cx="2200380" cy="1615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32512-7066-0B15-9F98-1ACED1AB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734" y="3541483"/>
            <a:ext cx="2303266" cy="1355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F9359-D6CF-F08C-75BF-6CE232AAF7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5594"/>
          <a:stretch/>
        </p:blipFill>
        <p:spPr>
          <a:xfrm>
            <a:off x="6540302" y="3429000"/>
            <a:ext cx="1561619" cy="1521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D8702-B72A-B43C-0D32-FFBD6788C0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542"/>
          <a:stretch/>
        </p:blipFill>
        <p:spPr>
          <a:xfrm>
            <a:off x="8167469" y="3776940"/>
            <a:ext cx="1561619" cy="932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760485-3729-9E50-CD91-38BFCF02C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038" y="5108350"/>
            <a:ext cx="2127717" cy="1573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95183-A96F-BE22-DFAF-E37257DD81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2" t="3078"/>
          <a:stretch/>
        </p:blipFill>
        <p:spPr>
          <a:xfrm>
            <a:off x="4558891" y="5108350"/>
            <a:ext cx="2594797" cy="1730247"/>
          </a:xfrm>
          <a:prstGeom prst="rect">
            <a:avLst/>
          </a:prstGeom>
        </p:spPr>
      </p:pic>
      <p:pic>
        <p:nvPicPr>
          <p:cNvPr id="15" name="Picture 4" descr="https://upload.wikimedia.org/wikipedia/commons/thumb/7/7c/Fermilab_g-2_%28E989%29_ring.jpg/1280px-Fermilab_g-2_%28E989%29_ring.jpg">
            <a:extLst>
              <a:ext uri="{FF2B5EF4-FFF2-40B4-BE49-F238E27FC236}">
                <a16:creationId xmlns:a16="http://schemas.microsoft.com/office/drawing/2014/main" id="{199F534D-FA82-1A5A-CF68-B74D69CC9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15300" r="12541" b="6708"/>
          <a:stretch/>
        </p:blipFill>
        <p:spPr bwMode="auto">
          <a:xfrm>
            <a:off x="7491817" y="4940617"/>
            <a:ext cx="2594798" cy="18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70482C-35F6-1364-996F-7F5A089BE38E}"/>
              </a:ext>
            </a:extLst>
          </p:cNvPr>
          <p:cNvSpPr txBox="1"/>
          <p:nvPr/>
        </p:nvSpPr>
        <p:spPr>
          <a:xfrm>
            <a:off x="9658202" y="6591000"/>
            <a:ext cx="1152622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Muon g-2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45794DD-1F55-EF87-B58C-CB46E644747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FC0EC66E-95A4-432E-AD1F-E0A9BA1DCF89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45E2EF6-5F98-B5DF-52B9-87CF011C649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16DB72-6196-564B-DDF7-B0C9D074D0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7445" y="1347492"/>
            <a:ext cx="1169086" cy="8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4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275" y="909722"/>
            <a:ext cx="9178707" cy="5322680"/>
          </a:xfrm>
        </p:spPr>
        <p:txBody>
          <a:bodyPr/>
          <a:lstStyle/>
          <a:p>
            <a:r>
              <a:rPr lang="en-US" sz="2400" dirty="0"/>
              <a:t>Cos </a:t>
            </a:r>
            <a:r>
              <a:rPr lang="el-GR" sz="2400" dirty="0"/>
              <a:t>θ</a:t>
            </a:r>
            <a:r>
              <a:rPr lang="en-US" sz="2400" dirty="0"/>
              <a:t> dipole</a:t>
            </a:r>
          </a:p>
          <a:p>
            <a:pPr lvl="1"/>
            <a:r>
              <a:rPr lang="en-US" sz="2000" dirty="0"/>
              <a:t>Current density follows cos  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 – Dipole (two-pole)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4CBB8F-A233-D046-BDE9-261834C948AF}"/>
              </a:ext>
            </a:extLst>
          </p:cNvPr>
          <p:cNvGrpSpPr/>
          <p:nvPr/>
        </p:nvGrpSpPr>
        <p:grpSpPr>
          <a:xfrm>
            <a:off x="415029" y="1992660"/>
            <a:ext cx="1788827" cy="1685722"/>
            <a:chOff x="2078181" y="1079000"/>
            <a:chExt cx="2688631" cy="25374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CCE8D3-BC3C-F5A7-9425-692C4BAB9CD3}"/>
                </a:ext>
              </a:extLst>
            </p:cNvPr>
            <p:cNvGrpSpPr/>
            <p:nvPr/>
          </p:nvGrpSpPr>
          <p:grpSpPr>
            <a:xfrm>
              <a:off x="2078181" y="1079000"/>
              <a:ext cx="2688631" cy="2537414"/>
              <a:chOff x="418690" y="3444966"/>
              <a:chExt cx="3533382" cy="309362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110E3A0-EA14-7AD7-66A0-18584D6CDF99}"/>
                  </a:ext>
                </a:extLst>
              </p:cNvPr>
              <p:cNvSpPr/>
              <p:nvPr/>
            </p:nvSpPr>
            <p:spPr>
              <a:xfrm>
                <a:off x="418690" y="3444966"/>
                <a:ext cx="3533382" cy="309362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404A5D8-AAD5-1345-2C57-2935DF316479}"/>
                  </a:ext>
                </a:extLst>
              </p:cNvPr>
              <p:cNvGrpSpPr/>
              <p:nvPr/>
            </p:nvGrpSpPr>
            <p:grpSpPr>
              <a:xfrm>
                <a:off x="752503" y="3879737"/>
                <a:ext cx="2863702" cy="2236387"/>
                <a:chOff x="4890977" y="875411"/>
                <a:chExt cx="2863702" cy="2236387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57B3604-E9A4-260A-A8FD-1556E29871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90977" y="882502"/>
                  <a:ext cx="2222204" cy="2222204"/>
                </a:xfrm>
                <a:prstGeom prst="ellipse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08F2A84-7CED-86F7-D0A5-883D1A00DF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32475" y="882502"/>
                  <a:ext cx="2222204" cy="222220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hord 20">
                  <a:extLst>
                    <a:ext uri="{FF2B5EF4-FFF2-40B4-BE49-F238E27FC236}">
                      <a16:creationId xmlns:a16="http://schemas.microsoft.com/office/drawing/2014/main" id="{D0185679-43F1-D935-CB74-8B3C944C70E0}"/>
                    </a:ext>
                  </a:extLst>
                </p:cNvPr>
                <p:cNvSpPr/>
                <p:nvPr/>
              </p:nvSpPr>
              <p:spPr>
                <a:xfrm>
                  <a:off x="5115554" y="875411"/>
                  <a:ext cx="2513788" cy="2236387"/>
                </a:xfrm>
                <a:prstGeom prst="chord">
                  <a:avLst>
                    <a:gd name="adj1" fmla="val 5744870"/>
                    <a:gd name="adj2" fmla="val 1587139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hord 21">
                  <a:extLst>
                    <a:ext uri="{FF2B5EF4-FFF2-40B4-BE49-F238E27FC236}">
                      <a16:creationId xmlns:a16="http://schemas.microsoft.com/office/drawing/2014/main" id="{CD9C1D84-9CA0-DEFA-28CF-768DEBE733B1}"/>
                    </a:ext>
                  </a:extLst>
                </p:cNvPr>
                <p:cNvSpPr/>
                <p:nvPr/>
              </p:nvSpPr>
              <p:spPr>
                <a:xfrm rot="10800000">
                  <a:off x="4990216" y="875411"/>
                  <a:ext cx="2513788" cy="2222203"/>
                </a:xfrm>
                <a:prstGeom prst="chord">
                  <a:avLst>
                    <a:gd name="adj1" fmla="val 5222349"/>
                    <a:gd name="adj2" fmla="val 16431385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1130FDA-843E-72FB-478E-BAF90555A88B}"/>
                </a:ext>
              </a:extLst>
            </p:cNvPr>
            <p:cNvCxnSpPr>
              <a:cxnSpLocks/>
              <a:endCxn id="20" idx="7"/>
            </p:cNvCxnSpPr>
            <p:nvPr/>
          </p:nvCxnSpPr>
          <p:spPr>
            <a:xfrm flipV="1">
              <a:off x="3422496" y="1708341"/>
              <a:ext cx="841117" cy="638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1C45E10-29A1-4627-395B-145640C930E2}"/>
                    </a:ext>
                  </a:extLst>
                </p:cNvPr>
                <p:cNvSpPr txBox="1"/>
                <p:nvPr/>
              </p:nvSpPr>
              <p:spPr>
                <a:xfrm>
                  <a:off x="3689507" y="2160327"/>
                  <a:ext cx="192104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1C45E10-29A1-4627-395B-145640C93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9507" y="2160327"/>
                  <a:ext cx="192104" cy="246221"/>
                </a:xfrm>
                <a:prstGeom prst="rect">
                  <a:avLst/>
                </a:prstGeom>
                <a:blipFill>
                  <a:blip r:embed="rId2"/>
                  <a:stretch>
                    <a:fillRect l="-57143" r="-47619" b="-5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F169DC4-604F-C48C-B2B6-14009074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85" y="1859131"/>
            <a:ext cx="9146486" cy="46797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2E21AEB-2644-0AEE-4AEA-84A54DF9A8A3}"/>
              </a:ext>
            </a:extLst>
          </p:cNvPr>
          <p:cNvSpPr txBox="1"/>
          <p:nvPr/>
        </p:nvSpPr>
        <p:spPr>
          <a:xfrm>
            <a:off x="8833944" y="6492240"/>
            <a:ext cx="1455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E. </a:t>
            </a:r>
            <a:r>
              <a:rPr lang="en-US" sz="1400" dirty="0" err="1">
                <a:latin typeface="Helvetica" pitchFamily="2" charset="0"/>
              </a:rPr>
              <a:t>Todesco</a:t>
            </a:r>
            <a:r>
              <a:rPr lang="en-US" sz="1400" dirty="0">
                <a:latin typeface="Helvetica" pitchFamily="2" charset="0"/>
              </a:rPr>
              <a:t> et 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8BE584-8EE8-AA83-0B2F-E4E43A224644}"/>
              </a:ext>
            </a:extLst>
          </p:cNvPr>
          <p:cNvSpPr txBox="1"/>
          <p:nvPr/>
        </p:nvSpPr>
        <p:spPr>
          <a:xfrm>
            <a:off x="4169217" y="6537988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Not to scale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1726AE20-AAD7-F5E9-4440-46BF47B4544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AEAC5FE-BF8C-4497-BA65-43E6A2D36D2D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048" name="Footer Placeholder 2047">
            <a:extLst>
              <a:ext uri="{FF2B5EF4-FFF2-40B4-BE49-F238E27FC236}">
                <a16:creationId xmlns:a16="http://schemas.microsoft.com/office/drawing/2014/main" id="{F34CF975-9320-9686-E5C4-CC9C31F866F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9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510086-282C-D82C-F84E-87918F105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275" y="909722"/>
            <a:ext cx="9178707" cy="5322680"/>
          </a:xfrm>
        </p:spPr>
        <p:txBody>
          <a:bodyPr/>
          <a:lstStyle/>
          <a:p>
            <a:r>
              <a:rPr lang="en-US" sz="2400" dirty="0"/>
              <a:t>Canted Cos </a:t>
            </a:r>
            <a:r>
              <a:rPr lang="el-GR" sz="2400" dirty="0"/>
              <a:t>θ</a:t>
            </a:r>
            <a:r>
              <a:rPr lang="en-US" sz="2400" dirty="0"/>
              <a:t> dipole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magnets – Dipole (two-pole)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1726AE20-AAD7-F5E9-4440-46BF47B4544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AEAC5FE-BF8C-4497-BA65-43E6A2D36D2D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2048" name="Footer Placeholder 2047">
            <a:extLst>
              <a:ext uri="{FF2B5EF4-FFF2-40B4-BE49-F238E27FC236}">
                <a16:creationId xmlns:a16="http://schemas.microsoft.com/office/drawing/2014/main" id="{F34CF975-9320-9686-E5C4-CC9C31F866F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 | US Muon Collider Accelerator School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36EBB-C417-2F13-DE78-E0AC3E802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4" y="2345917"/>
            <a:ext cx="5585776" cy="3329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AEF58-B3C7-85C2-7354-8B032D9BB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641" y="1676340"/>
            <a:ext cx="4518698" cy="203105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649A5E-122C-0DB6-D150-808252CDA898}"/>
              </a:ext>
            </a:extLst>
          </p:cNvPr>
          <p:cNvSpPr/>
          <p:nvPr/>
        </p:nvSpPr>
        <p:spPr>
          <a:xfrm rot="19628937">
            <a:off x="7652019" y="3899782"/>
            <a:ext cx="812800" cy="3509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FA5A673-FCC4-E0B2-C438-2C2089ABCF2C}"/>
              </a:ext>
            </a:extLst>
          </p:cNvPr>
          <p:cNvSpPr/>
          <p:nvPr/>
        </p:nvSpPr>
        <p:spPr>
          <a:xfrm rot="2482720" flipH="1">
            <a:off x="9017797" y="3886353"/>
            <a:ext cx="812800" cy="3509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616CD-3635-1403-9BE7-684C04FCA890}"/>
                  </a:ext>
                </a:extLst>
              </p:cNvPr>
              <p:cNvSpPr txBox="1"/>
              <p:nvPr/>
            </p:nvSpPr>
            <p:spPr>
              <a:xfrm>
                <a:off x="6608388" y="3932526"/>
                <a:ext cx="1013423" cy="5334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616CD-3635-1403-9BE7-684C04FCA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388" y="3932526"/>
                <a:ext cx="1013423" cy="5334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53E10A4-A276-F488-5AFD-0C5939EEF5DD}"/>
              </a:ext>
            </a:extLst>
          </p:cNvPr>
          <p:cNvSpPr txBox="1"/>
          <p:nvPr/>
        </p:nvSpPr>
        <p:spPr>
          <a:xfrm>
            <a:off x="8396782" y="4043243"/>
            <a:ext cx="71503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" pitchFamily="2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85AF53-F111-E6BE-9566-7871F1E9B7E7}"/>
                  </a:ext>
                </a:extLst>
              </p:cNvPr>
              <p:cNvSpPr txBox="1"/>
              <p:nvPr/>
            </p:nvSpPr>
            <p:spPr>
              <a:xfrm>
                <a:off x="9833287" y="3817827"/>
                <a:ext cx="1013423" cy="5334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85AF53-F111-E6BE-9566-7871F1E9B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87" y="3817827"/>
                <a:ext cx="1013423" cy="533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FD7FDDA6-0A0E-43D5-75E6-624B34C66C9B}"/>
              </a:ext>
            </a:extLst>
          </p:cNvPr>
          <p:cNvSpPr/>
          <p:nvPr/>
        </p:nvSpPr>
        <p:spPr>
          <a:xfrm rot="16200000">
            <a:off x="10570108" y="3867752"/>
            <a:ext cx="812800" cy="3509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8641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3AB4F98C-46BC-4129-9045-590655E8C4E9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E366D678-2A7F-49CD-A165-48A8AB7AB44C}"/>
    </a:ext>
  </a:extLst>
</a:theme>
</file>

<file path=ppt/theme/theme3.xml><?xml version="1.0" encoding="utf-8"?>
<a:theme xmlns:a="http://schemas.openxmlformats.org/drawingml/2006/main" name="1_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C306CFBC-6822-4FEB-823D-7FD30AD78BDF}"/>
    </a:ext>
  </a:extLst>
</a:theme>
</file>

<file path=ppt/theme/theme4.xml><?xml version="1.0" encoding="utf-8"?>
<a:theme xmlns:a="http://schemas.openxmlformats.org/drawingml/2006/main" name="1_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F699DBA5-128B-43E8-B104-DD39A58EF117}"/>
    </a:ext>
  </a:extLst>
</a:theme>
</file>

<file path=ppt/theme/theme5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Je and Jc plo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Je and Jc plo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Je and Jc plo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Je and Jc plo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Je and Jc plo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544fc425-597e-462d-beeb-7618aeb299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712B9E0537E14692B33B118D159636" ma:contentTypeVersion="19" ma:contentTypeDescription="Create a new document." ma:contentTypeScope="" ma:versionID="a3158fd9f1b23aad6da1ac1b5ff3f509">
  <xsd:schema xmlns:xsd="http://www.w3.org/2001/XMLSchema" xmlns:xs="http://www.w3.org/2001/XMLSchema" xmlns:p="http://schemas.microsoft.com/office/2006/metadata/properties" xmlns:ns1="http://schemas.microsoft.com/sharepoint/v3" xmlns:ns3="38f4bf78-ab2c-4f11-ba49-7e41b13ce5a5" xmlns:ns4="544fc425-597e-462d-beeb-7618aeb29978" targetNamespace="http://schemas.microsoft.com/office/2006/metadata/properties" ma:root="true" ma:fieldsID="1e1d9bff12b3f3b1a6bb5caf7933859f" ns1:_="" ns3:_="" ns4:_="">
    <xsd:import namespace="http://schemas.microsoft.com/sharepoint/v3"/>
    <xsd:import namespace="38f4bf78-ab2c-4f11-ba49-7e41b13ce5a5"/>
    <xsd:import namespace="544fc425-597e-462d-beeb-7618aeb2997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LengthInSeconds" minOccurs="0"/>
                <xsd:element ref="ns4:_activity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4bf78-ab2c-4f11-ba49-7e41b13ce5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fc425-597e-462d-beeb-7618aeb299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E62130-D268-4578-8A95-0FD9BB86BD24}">
  <ds:schemaRefs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544fc425-597e-462d-beeb-7618aeb29978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38f4bf78-ab2c-4f11-ba49-7e41b13ce5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45C0AB-0582-4B65-AD0E-3ECD9CB5D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21E6E5-F7A4-479C-95F0-14DFAB20D6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8f4bf78-ab2c-4f11-ba49-7e41b13ce5a5"/>
    <ds:schemaRef ds:uri="544fc425-597e-462d-beeb-7618aeb299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40188</TotalTime>
  <Words>3359</Words>
  <Application>Microsoft Office PowerPoint</Application>
  <PresentationFormat>Widescreen</PresentationFormat>
  <Paragraphs>632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Malgun Gothic</vt:lpstr>
      <vt:lpstr>Aptos</vt:lpstr>
      <vt:lpstr>Arial</vt:lpstr>
      <vt:lpstr>Calibri</vt:lpstr>
      <vt:lpstr>Calibri Light</vt:lpstr>
      <vt:lpstr>Cambria Math</vt:lpstr>
      <vt:lpstr>Helvetica</vt:lpstr>
      <vt:lpstr>Wingdings</vt:lpstr>
      <vt:lpstr>Content Slides</vt:lpstr>
      <vt:lpstr>Section Title and Agenda Slides</vt:lpstr>
      <vt:lpstr>1_Content Slides</vt:lpstr>
      <vt:lpstr>1_Section Title and Agenda Slides</vt:lpstr>
      <vt:lpstr>Fermilab</vt:lpstr>
      <vt:lpstr>Magnet Technology</vt:lpstr>
      <vt:lpstr>Outline</vt:lpstr>
      <vt:lpstr>Magnet Basics</vt:lpstr>
      <vt:lpstr>Force on charged particles: steer, bend, correct</vt:lpstr>
      <vt:lpstr>Magnitude of Magnetic Fields</vt:lpstr>
      <vt:lpstr>Sources of Magnetic Field</vt:lpstr>
      <vt:lpstr>Types of magnets – Dipole (two-pole)</vt:lpstr>
      <vt:lpstr>Types of magnets – Dipole (two-pole)</vt:lpstr>
      <vt:lpstr>Types of magnets – Dipole (two-pole)</vt:lpstr>
      <vt:lpstr>Types of magnets – Quadrupole (four-pole)</vt:lpstr>
      <vt:lpstr>Types of magnets – higher order poles</vt:lpstr>
      <vt:lpstr>Types of magnets- Solenoids</vt:lpstr>
      <vt:lpstr>Types of magnets - Other</vt:lpstr>
      <vt:lpstr>Conductors</vt:lpstr>
      <vt:lpstr>Conductors for Accelerator Magnets</vt:lpstr>
      <vt:lpstr>Superconductivity</vt:lpstr>
      <vt:lpstr>Properties of Superconductors</vt:lpstr>
      <vt:lpstr>Quench Detection/Protection</vt:lpstr>
      <vt:lpstr>Current Density</vt:lpstr>
      <vt:lpstr>Nb-Ti</vt:lpstr>
      <vt:lpstr>Strand to Rutherford Cable</vt:lpstr>
      <vt:lpstr>Strand to Rutherford Cable</vt:lpstr>
      <vt:lpstr>PowerPoint Presentation</vt:lpstr>
      <vt:lpstr>MgB2</vt:lpstr>
      <vt:lpstr>MgB2</vt:lpstr>
      <vt:lpstr>Nb3Sn</vt:lpstr>
      <vt:lpstr>PowerPoint Presentation</vt:lpstr>
      <vt:lpstr>Bi-2212</vt:lpstr>
      <vt:lpstr>PowerPoint Presentation</vt:lpstr>
      <vt:lpstr>Rare Earth Barium Copper Oxide (REBCO) </vt:lpstr>
      <vt:lpstr>Rare Earth Barium Copper Oxide (REBCO) </vt:lpstr>
      <vt:lpstr>Rare Earth Barium Copper Oxide (REBCO) </vt:lpstr>
      <vt:lpstr>PowerPoint Presentation</vt:lpstr>
      <vt:lpstr>Strain</vt:lpstr>
      <vt:lpstr>Magnets for the Muon Collider</vt:lpstr>
      <vt:lpstr>Magnet Challenges</vt:lpstr>
      <vt:lpstr>Magnet Challenges</vt:lpstr>
      <vt:lpstr>Magnet Challenges</vt:lpstr>
      <vt:lpstr>Magnet Challenges</vt:lpstr>
      <vt:lpstr>Solenoids beyond state-of-the-art  </vt:lpstr>
      <vt:lpstr>Mu2e Solenoids</vt:lpstr>
      <vt:lpstr>Magnet Challenges</vt:lpstr>
      <vt:lpstr>Magnet Challenges</vt:lpstr>
      <vt:lpstr>Summary</vt:lpstr>
      <vt:lpstr>Bonus Slides</vt:lpstr>
      <vt:lpstr>PowerPoint Presentation</vt:lpstr>
      <vt:lpstr>National High Magnetic Field Lab</vt:lpstr>
      <vt:lpstr>Fusion - First Large-Scale High-Field REBCO Magnet</vt:lpstr>
      <vt:lpstr>Fusion –International Thermonuclear Experimental Reactor (ITER)</vt:lpstr>
      <vt:lpstr>PowerPoint Presentation</vt:lpstr>
      <vt:lpstr>Fermilab - Future Solenoid Test Facility?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Karie E. Badgley</dc:creator>
  <cp:lastModifiedBy>Karie Badgley</cp:lastModifiedBy>
  <cp:revision>14</cp:revision>
  <dcterms:created xsi:type="dcterms:W3CDTF">2025-05-30T15:56:36Z</dcterms:created>
  <dcterms:modified xsi:type="dcterms:W3CDTF">2025-08-06T17:15:38Z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0x01010065712B9E0537E14692B33B118D159636</vt:lpwstr>
  </property>
</Properties>
</file>