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7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4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7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0.xml.rels" ContentType="application/vnd.openxmlformats-package.relationships+xml"/>
  <Override PartName="/ppt/slideMasters/_rels/slideMaster4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8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43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44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36.xml.rels" ContentType="application/vnd.openxmlformats-package.relationships+xml"/>
  <Override PartName="/ppt/slideMasters/_rels/slideMaster37.xml.rels" ContentType="application/vnd.openxmlformats-package.relationships+xml"/>
  <Override PartName="/ppt/slideMasters/_rels/slideMaster38.xml.rels" ContentType="application/vnd.openxmlformats-package.relationships+xml"/>
  <Override PartName="/ppt/slideMasters/_rels/slideMaster39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42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29.xml.rels" ContentType="application/vnd.openxmlformats-package.relationships+xml"/>
  <Override PartName="/ppt/slideMasters/slideMaster25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7.xml" ContentType="application/vnd.openxmlformats-officedocument.presentationml.slideMaster+xml"/>
  <Override PartName="/ppt/presProps.xml" ContentType="application/vnd.openxmlformats-officedocument.presentationml.presProps+xml"/>
  <Override PartName="/ppt/theme/theme29.xml" ContentType="application/vnd.openxmlformats-officedocument.theme+xml"/>
  <Override PartName="/ppt/theme/theme28.xml" ContentType="application/vnd.openxmlformats-officedocument.theme+xml"/>
  <Override PartName="/ppt/theme/theme27.xml" ContentType="application/vnd.openxmlformats-officedocument.theme+xml"/>
  <Override PartName="/ppt/theme/theme26.xml" ContentType="application/vnd.openxmlformats-officedocument.theme+xml"/>
  <Override PartName="/ppt/theme/theme25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48.xml" ContentType="application/vnd.openxmlformats-officedocument.theme+xml"/>
  <Override PartName="/ppt/theme/theme2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40.xml" ContentType="application/vnd.openxmlformats-officedocument.theme+xml"/>
  <Override PartName="/ppt/theme/theme39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7.xml" ContentType="application/vnd.openxmlformats-officedocument.theme+xml"/>
  <Override PartName="/ppt/theme/theme10.xml" ContentType="application/vnd.openxmlformats-officedocument.theme+xml"/>
  <Override PartName="/ppt/theme/theme36.xml" ContentType="application/vnd.openxmlformats-officedocument.theme+xml"/>
  <Override PartName="/ppt/theme/theme9.xml" ContentType="application/vnd.openxmlformats-officedocument.theme+xml"/>
  <Override PartName="/ppt/theme/theme46.xml" ContentType="application/vnd.openxmlformats-officedocument.theme+xml"/>
  <Override PartName="/ppt/theme/theme8.xml" ContentType="application/vnd.openxmlformats-officedocument.theme+xml"/>
  <Override PartName="/ppt/theme/theme35.xml" ContentType="application/vnd.openxmlformats-officedocument.theme+xml"/>
  <Override PartName="/ppt/theme/theme7.xml" ContentType="application/vnd.openxmlformats-officedocument.theme+xml"/>
  <Override PartName="/ppt/theme/theme34.xml" ContentType="application/vnd.openxmlformats-officedocument.theme+xml"/>
  <Override PartName="/ppt/theme/theme6.xml" ContentType="application/vnd.openxmlformats-officedocument.theme+xml"/>
  <Override PartName="/ppt/theme/theme33.xml" ContentType="application/vnd.openxmlformats-officedocument.theme+xml"/>
  <Override PartName="/ppt/theme/theme5.xml" ContentType="application/vnd.openxmlformats-officedocument.theme+xml"/>
  <Override PartName="/ppt/theme/theme32.xml" ContentType="application/vnd.openxmlformats-officedocument.theme+xml"/>
  <Override PartName="/ppt/theme/theme4.xml" ContentType="application/vnd.openxmlformats-officedocument.theme+xml"/>
  <Override PartName="/ppt/theme/theme31.xml" ContentType="application/vnd.openxmlformats-officedocument.theme+xml"/>
  <Override PartName="/ppt/theme/theme13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12.xml" ContentType="application/vnd.openxmlformats-officedocument.theme+xml"/>
  <Override PartName="/ppt/theme/theme49.xml" ContentType="application/vnd.openxmlformats-officedocument.theme+xml"/>
  <Override PartName="/ppt/_rels/presentation.xml.rels" ContentType="application/vnd.openxmlformats-package.relationships+xml"/>
  <Override PartName="/ppt/media/image56.png" ContentType="image/png"/>
  <Override PartName="/ppt/media/image104.png" ContentType="image/png"/>
  <Override PartName="/ppt/media/image55.png" ContentType="image/png"/>
  <Override PartName="/ppt/media/image103.png" ContentType="image/png"/>
  <Override PartName="/ppt/media/image54.png" ContentType="image/png"/>
  <Override PartName="/ppt/media/image102.png" ContentType="image/png"/>
  <Override PartName="/ppt/media/image53.png" ContentType="image/png"/>
  <Override PartName="/ppt/media/image101.png" ContentType="image/png"/>
  <Override PartName="/ppt/media/image52.png" ContentType="image/png"/>
  <Override PartName="/ppt/media/image100.png" ContentType="image/png"/>
  <Override PartName="/ppt/media/image51.png" ContentType="image/png"/>
  <Override PartName="/ppt/media/image50.png" ContentType="image/png"/>
  <Override PartName="/ppt/media/image47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1.png" ContentType="image/png"/>
  <Override PartName="/ppt/media/image40.png" ContentType="image/png"/>
  <Override PartName="/ppt/media/image38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42.png" ContentType="image/png"/>
  <Override PartName="/ppt/media/image10.jpeg" ContentType="image/jpeg"/>
  <Override PartName="/ppt/media/image63.png" ContentType="image/png"/>
  <Override PartName="/ppt/media/image111.png" ContentType="image/png"/>
  <Override PartName="/ppt/media/image9.png" ContentType="image/png"/>
  <Override PartName="/ppt/media/image18.png" ContentType="image/png"/>
  <Override PartName="/ppt/media/image83.png" ContentType="image/png"/>
  <Override PartName="/ppt/media/image57.png" ContentType="image/png"/>
  <Override PartName="/ppt/media/image105.png" ContentType="image/png"/>
  <Override PartName="/ppt/media/image20.png" ContentType="image/png"/>
  <Override PartName="/ppt/media/image49.png" ContentType="image/png"/>
  <Override PartName="/ppt/media/image12.png" ContentType="image/png"/>
  <Override PartName="/ppt/media/image3.png" ContentType="image/png"/>
  <Override PartName="/ppt/media/image35.png" ContentType="image/png"/>
  <Override PartName="/ppt/media/image8.png" ContentType="image/png"/>
  <Override PartName="/ppt/media/image17.png" ContentType="image/png"/>
  <Override PartName="/ppt/media/image82.png" ContentType="image/png"/>
  <Override PartName="/ppt/media/image48.png" ContentType="image/png"/>
  <Override PartName="/ppt/media/image11.png" ContentType="image/png"/>
  <Override PartName="/ppt/media/image2.png" ContentType="image/png"/>
  <Override PartName="/ppt/media/image34.png" ContentType="image/png"/>
  <Override PartName="/ppt/media/image39.png" ContentType="image/png"/>
  <Override PartName="/ppt/media/image7.png" ContentType="image/png"/>
  <Override PartName="/ppt/media/image16.png" ContentType="image/png"/>
  <Override PartName="/ppt/media/image81.png" ContentType="image/png"/>
  <Override PartName="/ppt/media/image13.png" ContentType="image/png"/>
  <Override PartName="/ppt/media/image4.png" ContentType="image/png"/>
  <Override PartName="/ppt/media/image36.png" ContentType="image/png"/>
  <Override PartName="/ppt/media/image6.jpeg" ContentType="image/jpeg"/>
  <Override PartName="/ppt/media/image71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9.png" ContentType="image/png"/>
  <Override PartName="/ppt/media/image68.png" ContentType="image/png"/>
  <Override PartName="/ppt/media/image70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89.png" ContentType="image/png"/>
  <Override PartName="/ppt/media/image78.png" ContentType="image/png"/>
  <Override PartName="/ppt/media/image108.png" ContentType="image/png"/>
  <Override PartName="/ppt/media/image112.png" ContentType="image/png"/>
  <Override PartName="/ppt/media/image64.png" ContentType="image/png"/>
  <Override PartName="/ppt/media/image99.png" ContentType="image/png"/>
  <Override PartName="/ppt/media/image110.png" ContentType="image/png"/>
  <Override PartName="/ppt/media/image62.png" ContentType="image/png"/>
  <Override PartName="/ppt/media/image87.png" ContentType="image/png"/>
  <Override PartName="/ppt/media/image98.png" ContentType="image/png"/>
  <Override PartName="/ppt/media/image61.png" ContentType="image/png"/>
  <Override PartName="/ppt/media/image86.png" ContentType="image/png"/>
  <Override PartName="/ppt/media/image97.png" ContentType="image/png"/>
  <Override PartName="/ppt/media/image60.png" ContentType="image/png"/>
  <Override PartName="/ppt/media/image85.png" ContentType="image/png"/>
  <Override PartName="/ppt/media/image96.png" ContentType="image/png"/>
  <Override PartName="/ppt/media/image95.png" ContentType="image/png"/>
  <Override PartName="/ppt/media/image88.png" ContentType="image/png"/>
  <Override PartName="/ppt/media/image109.png" ContentType="image/png"/>
  <Override PartName="/ppt/media/image28.png" ContentType="image/png"/>
  <Override PartName="/ppt/media/image93.png" ContentType="image/png"/>
  <Override PartName="/ppt/media/image79.png" ContentType="image/png"/>
  <Override PartName="/ppt/media/image94.png" ContentType="image/png"/>
  <Override PartName="/ppt/media/image29.png" ContentType="image/png"/>
  <Override PartName="/ppt/media/image92.png" ContentType="image/png"/>
  <Override PartName="/ppt/media/image27.png" ContentType="image/png"/>
  <Override PartName="/ppt/media/image91.png" ContentType="image/png"/>
  <Override PartName="/ppt/media/image26.png" ContentType="image/png"/>
  <Override PartName="/ppt/media/image90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107.png" ContentType="image/png"/>
  <Override PartName="/ppt/media/image59.png" ContentType="image/png"/>
  <Override PartName="/ppt/media/image21.png" ContentType="image/png"/>
  <Override PartName="/ppt/media/image106.png" ContentType="image/png"/>
  <Override PartName="/ppt/media/image58.png" ContentType="image/png"/>
  <Override PartName="/ppt/media/image19.png" ContentType="image/png"/>
  <Override PartName="/ppt/media/image84.png" ContentType="image/png"/>
  <Override PartName="/ppt/media/image15.png" ContentType="image/png"/>
  <Override PartName="/ppt/media/image80.png" ContentType="image/png"/>
  <Override PartName="/ppt/media/image14.png" ContentType="image/png"/>
  <Override PartName="/ppt/media/image5.png" ContentType="image/png"/>
  <Override PartName="/ppt/media/image37.png" ContentType="image/png"/>
  <Override PartName="/ppt/media/image1.png" ContentType="image/png"/>
  <Override PartName="/ppt/media/image33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22.xml" ContentType="application/vnd.openxmlformats-officedocument.presentationml.slideLayout+xml"/>
  <Override PartName="/ppt/slideLayouts/_rels/slideLayout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7.xml.rels" ContentType="application/vnd.openxmlformats-package.relationships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34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30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5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30.xml" ContentType="application/vnd.openxmlformats-officedocument.presentationml.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  <p:sldMasterId id="2147483688" r:id="rId21"/>
    <p:sldMasterId id="2147483690" r:id="rId22"/>
    <p:sldMasterId id="2147483692" r:id="rId23"/>
    <p:sldMasterId id="2147483694" r:id="rId24"/>
    <p:sldMasterId id="2147483696" r:id="rId25"/>
    <p:sldMasterId id="2147483698" r:id="rId26"/>
    <p:sldMasterId id="2147483700" r:id="rId27"/>
    <p:sldMasterId id="2147483702" r:id="rId28"/>
    <p:sldMasterId id="2147483704" r:id="rId29"/>
    <p:sldMasterId id="2147483706" r:id="rId30"/>
    <p:sldMasterId id="2147483708" r:id="rId31"/>
    <p:sldMasterId id="2147483710" r:id="rId32"/>
    <p:sldMasterId id="2147483712" r:id="rId33"/>
    <p:sldMasterId id="2147483714" r:id="rId34"/>
    <p:sldMasterId id="2147483716" r:id="rId35"/>
    <p:sldMasterId id="2147483718" r:id="rId36"/>
    <p:sldMasterId id="2147483720" r:id="rId37"/>
    <p:sldMasterId id="2147483722" r:id="rId38"/>
    <p:sldMasterId id="2147483724" r:id="rId39"/>
    <p:sldMasterId id="2147483726" r:id="rId40"/>
    <p:sldMasterId id="2147483728" r:id="rId41"/>
    <p:sldMasterId id="2147483730" r:id="rId42"/>
    <p:sldMasterId id="2147483732" r:id="rId43"/>
    <p:sldMasterId id="2147483734" r:id="rId44"/>
    <p:sldMasterId id="2147483736" r:id="rId45"/>
    <p:sldMasterId id="2147483738" r:id="rId46"/>
    <p:sldMasterId id="2147483740" r:id="rId47"/>
    <p:sldMasterId id="2147483742" r:id="rId48"/>
    <p:sldMasterId id="2147483744" r:id="rId49"/>
  </p:sldMasterIdLst>
  <p:notesMasterIdLst>
    <p:notesMasterId r:id="rId50"/>
  </p:notesMasterIdLst>
  <p:sldIdLst>
    <p:sldId id="256" r:id="rId51"/>
    <p:sldId id="257" r:id="rId52"/>
    <p:sldId id="258" r:id="rId53"/>
    <p:sldId id="259" r:id="rId54"/>
    <p:sldId id="260" r:id="rId55"/>
    <p:sldId id="261" r:id="rId56"/>
    <p:sldId id="262" r:id="rId57"/>
    <p:sldId id="263" r:id="rId58"/>
    <p:sldId id="264" r:id="rId59"/>
    <p:sldId id="265" r:id="rId60"/>
    <p:sldId id="266" r:id="rId61"/>
    <p:sldId id="267" r:id="rId62"/>
    <p:sldId id="268" r:id="rId63"/>
    <p:sldId id="269" r:id="rId64"/>
    <p:sldId id="270" r:id="rId65"/>
    <p:sldId id="271" r:id="rId66"/>
    <p:sldId id="272" r:id="rId67"/>
    <p:sldId id="273" r:id="rId68"/>
    <p:sldId id="274" r:id="rId69"/>
    <p:sldId id="275" r:id="rId70"/>
    <p:sldId id="276" r:id="rId71"/>
    <p:sldId id="277" r:id="rId72"/>
    <p:sldId id="278" r:id="rId73"/>
    <p:sldId id="279" r:id="rId74"/>
    <p:sldId id="280" r:id="rId75"/>
    <p:sldId id="281" r:id="rId76"/>
    <p:sldId id="282" r:id="rId77"/>
    <p:sldId id="283" r:id="rId78"/>
    <p:sldId id="284" r:id="rId79"/>
    <p:sldId id="285" r:id="rId80"/>
    <p:sldId id="286" r:id="rId81"/>
    <p:sldId id="287" r:id="rId82"/>
    <p:sldId id="288" r:id="rId83"/>
    <p:sldId id="289" r:id="rId84"/>
    <p:sldId id="290" r:id="rId85"/>
    <p:sldId id="291" r:id="rId86"/>
    <p:sldId id="292" r:id="rId87"/>
    <p:sldId id="293" r:id="rId88"/>
    <p:sldId id="294" r:id="rId89"/>
    <p:sldId id="295" r:id="rId90"/>
    <p:sldId id="296" r:id="rId91"/>
    <p:sldId id="297" r:id="rId92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slideMaster" Target="slideMasters/slideMaster38.xml"/><Relationship Id="rId40" Type="http://schemas.openxmlformats.org/officeDocument/2006/relationships/slideMaster" Target="slideMasters/slideMaster39.xml"/><Relationship Id="rId41" Type="http://schemas.openxmlformats.org/officeDocument/2006/relationships/slideMaster" Target="slideMasters/slideMaster40.xml"/><Relationship Id="rId42" Type="http://schemas.openxmlformats.org/officeDocument/2006/relationships/slideMaster" Target="slideMasters/slideMaster41.xml"/><Relationship Id="rId43" Type="http://schemas.openxmlformats.org/officeDocument/2006/relationships/slideMaster" Target="slideMasters/slideMaster42.xml"/><Relationship Id="rId44" Type="http://schemas.openxmlformats.org/officeDocument/2006/relationships/slideMaster" Target="slideMasters/slideMaster43.xml"/><Relationship Id="rId45" Type="http://schemas.openxmlformats.org/officeDocument/2006/relationships/slideMaster" Target="slideMasters/slideMaster44.xml"/><Relationship Id="rId46" Type="http://schemas.openxmlformats.org/officeDocument/2006/relationships/slideMaster" Target="slideMasters/slideMaster45.xml"/><Relationship Id="rId47" Type="http://schemas.openxmlformats.org/officeDocument/2006/relationships/slideMaster" Target="slideMasters/slideMaster46.xml"/><Relationship Id="rId48" Type="http://schemas.openxmlformats.org/officeDocument/2006/relationships/slideMaster" Target="slideMasters/slideMaster47.xml"/><Relationship Id="rId49" Type="http://schemas.openxmlformats.org/officeDocument/2006/relationships/slideMaster" Target="slideMasters/slideMaster48.xml"/><Relationship Id="rId50" Type="http://schemas.openxmlformats.org/officeDocument/2006/relationships/notesMaster" Target="notesMasters/notesMaster1.xml"/><Relationship Id="rId51" Type="http://schemas.openxmlformats.org/officeDocument/2006/relationships/slide" Target="slides/slide1.xml"/><Relationship Id="rId52" Type="http://schemas.openxmlformats.org/officeDocument/2006/relationships/slide" Target="slides/slide2.xml"/><Relationship Id="rId53" Type="http://schemas.openxmlformats.org/officeDocument/2006/relationships/slide" Target="slides/slide3.xml"/><Relationship Id="rId54" Type="http://schemas.openxmlformats.org/officeDocument/2006/relationships/slide" Target="slides/slide4.xml"/><Relationship Id="rId55" Type="http://schemas.openxmlformats.org/officeDocument/2006/relationships/slide" Target="slides/slide5.xml"/><Relationship Id="rId56" Type="http://schemas.openxmlformats.org/officeDocument/2006/relationships/slide" Target="slides/slide6.xml"/><Relationship Id="rId57" Type="http://schemas.openxmlformats.org/officeDocument/2006/relationships/slide" Target="slides/slide7.xml"/><Relationship Id="rId58" Type="http://schemas.openxmlformats.org/officeDocument/2006/relationships/slide" Target="slides/slide8.xml"/><Relationship Id="rId59" Type="http://schemas.openxmlformats.org/officeDocument/2006/relationships/slide" Target="slides/slide9.xml"/><Relationship Id="rId60" Type="http://schemas.openxmlformats.org/officeDocument/2006/relationships/slide" Target="slides/slide10.xml"/><Relationship Id="rId61" Type="http://schemas.openxmlformats.org/officeDocument/2006/relationships/slide" Target="slides/slide11.xml"/><Relationship Id="rId62" Type="http://schemas.openxmlformats.org/officeDocument/2006/relationships/slide" Target="slides/slide12.xml"/><Relationship Id="rId63" Type="http://schemas.openxmlformats.org/officeDocument/2006/relationships/slide" Target="slides/slide13.xml"/><Relationship Id="rId64" Type="http://schemas.openxmlformats.org/officeDocument/2006/relationships/slide" Target="slides/slide14.xml"/><Relationship Id="rId65" Type="http://schemas.openxmlformats.org/officeDocument/2006/relationships/slide" Target="slides/slide15.xml"/><Relationship Id="rId66" Type="http://schemas.openxmlformats.org/officeDocument/2006/relationships/slide" Target="slides/slide16.xml"/><Relationship Id="rId67" Type="http://schemas.openxmlformats.org/officeDocument/2006/relationships/slide" Target="slides/slide17.xml"/><Relationship Id="rId68" Type="http://schemas.openxmlformats.org/officeDocument/2006/relationships/slide" Target="slides/slide18.xml"/><Relationship Id="rId69" Type="http://schemas.openxmlformats.org/officeDocument/2006/relationships/slide" Target="slides/slide19.xml"/><Relationship Id="rId70" Type="http://schemas.openxmlformats.org/officeDocument/2006/relationships/slide" Target="slides/slide20.xml"/><Relationship Id="rId71" Type="http://schemas.openxmlformats.org/officeDocument/2006/relationships/slide" Target="slides/slide21.xml"/><Relationship Id="rId72" Type="http://schemas.openxmlformats.org/officeDocument/2006/relationships/slide" Target="slides/slide22.xml"/><Relationship Id="rId73" Type="http://schemas.openxmlformats.org/officeDocument/2006/relationships/slide" Target="slides/slide23.xml"/><Relationship Id="rId74" Type="http://schemas.openxmlformats.org/officeDocument/2006/relationships/slide" Target="slides/slide24.xml"/><Relationship Id="rId75" Type="http://schemas.openxmlformats.org/officeDocument/2006/relationships/slide" Target="slides/slide25.xml"/><Relationship Id="rId76" Type="http://schemas.openxmlformats.org/officeDocument/2006/relationships/slide" Target="slides/slide26.xml"/><Relationship Id="rId77" Type="http://schemas.openxmlformats.org/officeDocument/2006/relationships/slide" Target="slides/slide27.xml"/><Relationship Id="rId78" Type="http://schemas.openxmlformats.org/officeDocument/2006/relationships/slide" Target="slides/slide28.xml"/><Relationship Id="rId79" Type="http://schemas.openxmlformats.org/officeDocument/2006/relationships/slide" Target="slides/slide29.xml"/><Relationship Id="rId80" Type="http://schemas.openxmlformats.org/officeDocument/2006/relationships/slide" Target="slides/slide30.xml"/><Relationship Id="rId81" Type="http://schemas.openxmlformats.org/officeDocument/2006/relationships/slide" Target="slides/slide31.xml"/><Relationship Id="rId82" Type="http://schemas.openxmlformats.org/officeDocument/2006/relationships/slide" Target="slides/slide32.xml"/><Relationship Id="rId83" Type="http://schemas.openxmlformats.org/officeDocument/2006/relationships/slide" Target="slides/slide33.xml"/><Relationship Id="rId84" Type="http://schemas.openxmlformats.org/officeDocument/2006/relationships/slide" Target="slides/slide34.xml"/><Relationship Id="rId85" Type="http://schemas.openxmlformats.org/officeDocument/2006/relationships/slide" Target="slides/slide35.xml"/><Relationship Id="rId86" Type="http://schemas.openxmlformats.org/officeDocument/2006/relationships/slide" Target="slides/slide36.xml"/><Relationship Id="rId87" Type="http://schemas.openxmlformats.org/officeDocument/2006/relationships/slide" Target="slides/slide37.xml"/><Relationship Id="rId88" Type="http://schemas.openxmlformats.org/officeDocument/2006/relationships/slide" Target="slides/slide38.xml"/><Relationship Id="rId89" Type="http://schemas.openxmlformats.org/officeDocument/2006/relationships/slide" Target="slides/slide39.xml"/><Relationship Id="rId90" Type="http://schemas.openxmlformats.org/officeDocument/2006/relationships/slide" Target="slides/slide40.xml"/><Relationship Id="rId91" Type="http://schemas.openxmlformats.org/officeDocument/2006/relationships/slide" Target="slides/slide41.xml"/><Relationship Id="rId92" Type="http://schemas.openxmlformats.org/officeDocument/2006/relationships/slide" Target="slides/slide42.xml"/><Relationship Id="rId9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dt" idx="75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6" name="PlaceHolder 5"/>
          <p:cNvSpPr>
            <a:spLocks noGrp="1"/>
          </p:cNvSpPr>
          <p:nvPr>
            <p:ph type="ftr" idx="76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7" name="PlaceHolder 6"/>
          <p:cNvSpPr>
            <a:spLocks noGrp="1"/>
          </p:cNvSpPr>
          <p:nvPr>
            <p:ph type="sldNum" idx="77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F2556892-4550-4904-AE75-0C12C84E08C0}" type="slidenum"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7" name="PlaceHolder 3"/>
          <p:cNvSpPr>
            <a:spLocks noGrp="1"/>
          </p:cNvSpPr>
          <p:nvPr>
            <p:ph type="sldNum" idx="119"/>
          </p:nvPr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E92ABE0-1F73-4DA6-BDD8-43ECBF7A0E3B}" type="slidenum"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069229B-9489-4603-8E65-DA95074374CA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61ABF41-8953-482E-A02B-E15560A95C3A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1C699808-338E-4DC5-A3C4-A44B1858F316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61569091-5437-46C7-BB67-1D6FC740CF35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A78AC70E-1FCD-4D26-B6AA-7344E8C45C9A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96F72791-1E01-414D-B308-8019C3C4BECD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F4916781-F7B1-4C72-B57D-96A2322358D0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F92AE958-48B6-4B5D-9FED-7E3047C22340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64415863-2933-49AC-8364-82083CCE3F3D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Wide cent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Highlighted 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2526E220-AB8F-4A40-B82B-40C1BE3EE4B8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FE362E07-FC9D-4201-977B-221E1B80AA5C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4"/>
          </p:nvPr>
        </p:nvSpPr>
        <p:spPr/>
        <p:txBody>
          <a:bodyPr/>
          <a:p>
            <a:fld id="{4549DFF3-5B53-44BE-9791-71431AC69D9A}" type="slidenum">
              <a:t>&lt;#&gt;</a:t>
            </a:fld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p>
            <a:fld id="{1CD7FC12-7E06-48DE-92FF-97ED3E04B8BA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10FBA4D4-23C9-4B14-A7C2-E597BEA2059E}" type="slidenum">
              <a:t>&lt;#&gt;</a:t>
            </a:fld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006DD00A-7A70-4FE8-9B82-AE2F8C0B8893}" type="slidenum">
              <a:t>&lt;#&gt;</a:t>
            </a:fld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0"/>
          </p:nvPr>
        </p:nvSpPr>
        <p:spPr/>
        <p:txBody>
          <a:bodyPr/>
          <a:p>
            <a:fld id="{738E6FDF-3E7C-4A08-9A85-23AC6E8A18F9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p>
            <a:fld id="{3DBFCAE6-498B-4B47-81E0-EC351772272A}" type="slidenum">
              <a:t>&lt;#&gt;</a:t>
            </a:fld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02BD5BA8-64A8-481F-92C6-FC2D22A6F5A4}" type="slidenum">
              <a:t>&lt;#&gt;</a:t>
            </a:fld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6"/>
          </p:nvPr>
        </p:nvSpPr>
        <p:spPr/>
        <p:txBody>
          <a:bodyPr/>
          <a:p>
            <a:fld id="{9CBBA0DB-9D85-494A-B3CC-0AB11365111F}" type="slidenum">
              <a:t>&lt;#&gt;</a:t>
            </a:fld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8"/>
          </p:nvPr>
        </p:nvSpPr>
        <p:spPr/>
        <p:txBody>
          <a:bodyPr/>
          <a:p>
            <a:fld id="{45FBB2DF-85AF-4ECF-B9A7-8DDB35DD80F5}" type="slidenum">
              <a:t>&lt;#&gt;</a:t>
            </a:fld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16E892EF-A658-494F-8997-D6F5F385DD02}" type="slidenum">
              <a:t>&lt;#&gt;</a:t>
            </a:fld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2"/>
          </p:nvPr>
        </p:nvSpPr>
        <p:spPr/>
        <p:txBody>
          <a:bodyPr/>
          <a:p>
            <a:fld id="{0A9D07E6-847B-4405-B801-0D481E61DC76}" type="slidenum">
              <a:t>&lt;#&gt;</a:t>
            </a:fld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4"/>
          </p:nvPr>
        </p:nvSpPr>
        <p:spPr/>
        <p:txBody>
          <a:bodyPr/>
          <a:p>
            <a:fld id="{E2EA439D-C0BD-4E2D-97E3-7120DD9A2788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AB64A26-AA10-41E4-92DA-1BF885E777EA}" type="slidenum">
              <a:t>&lt;#&gt;</a:t>
            </a:fld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6"/>
          </p:nvPr>
        </p:nvSpPr>
        <p:spPr/>
        <p:txBody>
          <a:bodyPr/>
          <a:p>
            <a:fld id="{28FACC0F-7A22-44D3-BF04-9C1BD66C5539}" type="slidenum">
              <a:t>&lt;#&gt;</a:t>
            </a:fld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8"/>
          </p:nvPr>
        </p:nvSpPr>
        <p:spPr/>
        <p:txBody>
          <a:bodyPr/>
          <a:p>
            <a:fld id="{6EB2B583-D0C9-488A-A07A-9255E1F02FED}" type="slidenum">
              <a:t>&lt;#&gt;</a:t>
            </a:fld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0"/>
          </p:nvPr>
        </p:nvSpPr>
        <p:spPr/>
        <p:txBody>
          <a:bodyPr/>
          <a:p>
            <a:fld id="{09C68A04-2F35-426C-A5C6-8226266C69EC}" type="slidenum">
              <a:t>&lt;#&gt;</a:t>
            </a:fld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2"/>
          </p:nvPr>
        </p:nvSpPr>
        <p:spPr/>
        <p:txBody>
          <a:bodyPr/>
          <a:p>
            <a:fld id="{8580554B-0C74-4B69-8659-DE3ED2D9F457}" type="slidenum">
              <a:t>&lt;#&gt;</a:t>
            </a:fld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4"/>
          </p:nvPr>
        </p:nvSpPr>
        <p:spPr/>
        <p:txBody>
          <a:bodyPr/>
          <a:p>
            <a:fld id="{A837B40A-475C-4D9F-9846-1916F87D509C}" type="slidenum">
              <a:t>&lt;#&gt;</a:t>
            </a:fld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p>
            <a:fld id="{CDC032B2-42FD-4ACE-8040-3239C1C1A14B}" type="slidenum">
              <a:t>&lt;#&gt;</a:t>
            </a:fld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8"/>
          </p:nvPr>
        </p:nvSpPr>
        <p:spPr/>
        <p:txBody>
          <a:bodyPr/>
          <a:p>
            <a:fld id="{954065C3-9B46-4A8E-A258-6B7A69D3F2EB}" type="slidenum">
              <a:t>&lt;#&gt;</a:t>
            </a:fld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0"/>
          </p:nvPr>
        </p:nvSpPr>
        <p:spPr/>
        <p:txBody>
          <a:bodyPr/>
          <a:p>
            <a:fld id="{A0E35A4A-F27A-4EEA-8CB6-B56D0CA66542}" type="slidenum">
              <a:t>&lt;#&gt;</a:t>
            </a:fld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2"/>
          </p:nvPr>
        </p:nvSpPr>
        <p:spPr/>
        <p:txBody>
          <a:bodyPr/>
          <a:p>
            <a:fld id="{EBA7EE49-045D-402F-8B0C-B3F8063DDA56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6A286E4-814B-4EE1-A4DC-89E0E8565365}" type="slidenum">
              <a:t>&lt;#&gt;</a:t>
            </a:fld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4"/>
          </p:nvPr>
        </p:nvSpPr>
        <p:spPr/>
        <p:txBody>
          <a:bodyPr/>
          <a:p>
            <a:fld id="{DCCEE73D-9C97-48B9-9D43-C077709F4981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6B71557F-47C6-479E-A86E-56EFBF926F94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F41A133-EE36-4FB5-84DE-48E17B359EAF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25505E4-60FC-42C7-A8AF-6E2D48B7CA94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0A88750-E78E-4E86-BAC6-19C28F8596CB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2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5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6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7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8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9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0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22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23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24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25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6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7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28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29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30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31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32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slideLayout" Target="../slideLayouts/slideLayout33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34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35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36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37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38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39.xml"/>
</Relationships>
</file>

<file path=ppt/slideMasters/_rels/slideMaster38.xml.rels><?xml version="1.0" encoding="UTF-8"?>
<Relationships xmlns="http://schemas.openxmlformats.org/package/2006/relationships"><Relationship Id="rId1" Type="http://schemas.openxmlformats.org/officeDocument/2006/relationships/theme" Target="../theme/theme38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40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9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41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0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42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4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43.xml"/>
</Relationships>
</file>

<file path=ppt/slideMasters/_rels/slideMaster42.xml.rels><?xml version="1.0" encoding="UTF-8"?>
<Relationships xmlns="http://schemas.openxmlformats.org/package/2006/relationships"><Relationship Id="rId1" Type="http://schemas.openxmlformats.org/officeDocument/2006/relationships/theme" Target="../theme/theme4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44.xml"/>
</Relationships>
</file>

<file path=ppt/slideMasters/_rels/slideMaster43.xml.rels><?xml version="1.0" encoding="UTF-8"?>
<Relationships xmlns="http://schemas.openxmlformats.org/package/2006/relationships"><Relationship Id="rId1" Type="http://schemas.openxmlformats.org/officeDocument/2006/relationships/theme" Target="../theme/theme43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slideLayout" Target="../slideLayouts/slideLayout45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44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46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45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47.xml"/>
</Relationships>
</file>

<file path=ppt/slideMasters/_rels/slideMaster46.xml.rels><?xml version="1.0" encoding="UTF-8"?>
<Relationships xmlns="http://schemas.openxmlformats.org/package/2006/relationships"><Relationship Id="rId1" Type="http://schemas.openxmlformats.org/officeDocument/2006/relationships/theme" Target="../theme/theme46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48.xml"/>
</Relationships>
</file>

<file path=ppt/slideMasters/_rels/slideMaster47.xml.rels><?xml version="1.0" encoding="UTF-8"?>
<Relationships xmlns="http://schemas.openxmlformats.org/package/2006/relationships"><Relationship Id="rId1" Type="http://schemas.openxmlformats.org/officeDocument/2006/relationships/theme" Target="../theme/theme4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49.xml"/>
</Relationships>
</file>

<file path=ppt/slideMasters/_rels/slideMaster48.xml.rels><?xml version="1.0" encoding="UTF-8"?>
<Relationships xmlns="http://schemas.openxmlformats.org/package/2006/relationships"><Relationship Id="rId1" Type="http://schemas.openxmlformats.org/officeDocument/2006/relationships/theme" Target="../theme/theme48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50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0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1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F44D525-D803-4D3D-90F6-BA95EE5EB1BD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10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9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60" name="PlaceHolder 1"/>
          <p:cNvSpPr>
            <a:spLocks noGrp="1"/>
          </p:cNvSpPr>
          <p:nvPr>
            <p:ph type="ftr" idx="17"/>
          </p:nvPr>
        </p:nvSpPr>
        <p:spPr>
          <a:xfrm>
            <a:off x="3029040" y="6356520"/>
            <a:ext cx="30852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ldNum" idx="18"/>
          </p:nvPr>
        </p:nvSpPr>
        <p:spPr>
          <a:xfrm>
            <a:off x="7424280" y="6345000"/>
            <a:ext cx="13705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872330-F4EA-4515-94C9-9FFBD0CDCC6A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63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64" name="PlaceHolder 1"/>
          <p:cNvSpPr>
            <a:spLocks noGrp="1"/>
          </p:cNvSpPr>
          <p:nvPr>
            <p:ph type="ftr" idx="19"/>
          </p:nvPr>
        </p:nvSpPr>
        <p:spPr>
          <a:xfrm>
            <a:off x="3029040" y="6356520"/>
            <a:ext cx="30852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ldNum" idx="20"/>
          </p:nvPr>
        </p:nvSpPr>
        <p:spPr>
          <a:xfrm>
            <a:off x="7424280" y="6345000"/>
            <a:ext cx="13705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6EB6D39-526D-4A68-9546-7EBC1F0DAAFF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67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68" name="PlaceHolder 1"/>
          <p:cNvSpPr>
            <a:spLocks noGrp="1"/>
          </p:cNvSpPr>
          <p:nvPr>
            <p:ph type="ftr" idx="21"/>
          </p:nvPr>
        </p:nvSpPr>
        <p:spPr>
          <a:xfrm>
            <a:off x="3029040" y="6356520"/>
            <a:ext cx="30852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sldNum" idx="22"/>
          </p:nvPr>
        </p:nvSpPr>
        <p:spPr>
          <a:xfrm>
            <a:off x="7424280" y="6345000"/>
            <a:ext cx="13705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96442EC-E38F-4EFA-9995-2BC94878EE24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1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ftr" idx="23"/>
          </p:nvPr>
        </p:nvSpPr>
        <p:spPr>
          <a:xfrm>
            <a:off x="3124080" y="640080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sldNum" idx="24"/>
          </p:nvPr>
        </p:nvSpPr>
        <p:spPr>
          <a:xfrm>
            <a:off x="7424280" y="6345000"/>
            <a:ext cx="13705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806ADC2-3847-4516-AEC3-44C519CDD8D9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68;p53"/>
          <p:cNvSpPr/>
          <p:nvPr/>
        </p:nvSpPr>
        <p:spPr>
          <a:xfrm flipH="1" rot="10800000">
            <a:off x="-360" y="1080"/>
            <a:ext cx="9142920" cy="7916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7" name="Google Shape;69;p53"/>
          <p:cNvSpPr/>
          <p:nvPr/>
        </p:nvSpPr>
        <p:spPr>
          <a:xfrm>
            <a:off x="3738960" y="792360"/>
            <a:ext cx="521604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" name="Google Shape;70;p53"/>
          <p:cNvSpPr/>
          <p:nvPr/>
        </p:nvSpPr>
        <p:spPr>
          <a:xfrm>
            <a:off x="194760" y="2127240"/>
            <a:ext cx="8760240" cy="1644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" name="Google Shape;71;p53"/>
          <p:cNvSpPr/>
          <p:nvPr/>
        </p:nvSpPr>
        <p:spPr>
          <a:xfrm>
            <a:off x="194760" y="3796920"/>
            <a:ext cx="8760240" cy="1644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" name="Google Shape;72;p53"/>
          <p:cNvSpPr/>
          <p:nvPr/>
        </p:nvSpPr>
        <p:spPr>
          <a:xfrm>
            <a:off x="194760" y="792720"/>
            <a:ext cx="354312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1" name="Google Shape;73;p53" descr=""/>
          <p:cNvPicPr/>
          <p:nvPr/>
        </p:nvPicPr>
        <p:blipFill>
          <a:blip r:embed="rId2"/>
          <a:stretch/>
        </p:blipFill>
        <p:spPr>
          <a:xfrm>
            <a:off x="192240" y="122760"/>
            <a:ext cx="841320" cy="579240"/>
          </a:xfrm>
          <a:prstGeom prst="rect">
            <a:avLst/>
          </a:prstGeom>
          <a:ln w="0">
            <a:noFill/>
          </a:ln>
        </p:spPr>
      </p:pic>
      <p:sp>
        <p:nvSpPr>
          <p:cNvPr id="82" name="Google Shape;74;p53"/>
          <p:cNvSpPr/>
          <p:nvPr/>
        </p:nvSpPr>
        <p:spPr>
          <a:xfrm>
            <a:off x="194760" y="5442120"/>
            <a:ext cx="521604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" name="Google Shape;75;p53"/>
          <p:cNvSpPr/>
          <p:nvPr/>
        </p:nvSpPr>
        <p:spPr>
          <a:xfrm>
            <a:off x="5411520" y="5441760"/>
            <a:ext cx="354312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" name="Google Shape;76;p5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85" name="Google Shape;77;p53" descr=""/>
          <p:cNvPicPr/>
          <p:nvPr/>
        </p:nvPicPr>
        <p:blipFill>
          <a:blip r:embed="rId3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pic>
        <p:nvPicPr>
          <p:cNvPr id="86" name="Google Shape;79;p54" descr=""/>
          <p:cNvPicPr/>
          <p:nvPr/>
        </p:nvPicPr>
        <p:blipFill>
          <a:blip r:embed="rId4"/>
          <a:stretch/>
        </p:blipFill>
        <p:spPr>
          <a:xfrm>
            <a:off x="7563960" y="197640"/>
            <a:ext cx="999720" cy="331560"/>
          </a:xfrm>
          <a:prstGeom prst="rect">
            <a:avLst/>
          </a:prstGeom>
          <a:ln w="0"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5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68;p53" hidden="1"/>
          <p:cNvSpPr/>
          <p:nvPr/>
        </p:nvSpPr>
        <p:spPr>
          <a:xfrm flipH="1" rot="10800000">
            <a:off x="-360" y="1080"/>
            <a:ext cx="9142920" cy="7916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8" name="Google Shape;69;p53" hidden="1"/>
          <p:cNvSpPr/>
          <p:nvPr/>
        </p:nvSpPr>
        <p:spPr>
          <a:xfrm>
            <a:off x="3738960" y="792360"/>
            <a:ext cx="521604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" name="Google Shape;70;p53" hidden="1"/>
          <p:cNvSpPr/>
          <p:nvPr/>
        </p:nvSpPr>
        <p:spPr>
          <a:xfrm>
            <a:off x="194760" y="2127240"/>
            <a:ext cx="8760240" cy="1644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" name="Google Shape;71;p53" hidden="1"/>
          <p:cNvSpPr/>
          <p:nvPr/>
        </p:nvSpPr>
        <p:spPr>
          <a:xfrm>
            <a:off x="194760" y="3796920"/>
            <a:ext cx="8760240" cy="1644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Google Shape;72;p53" hidden="1"/>
          <p:cNvSpPr/>
          <p:nvPr/>
        </p:nvSpPr>
        <p:spPr>
          <a:xfrm>
            <a:off x="194760" y="792720"/>
            <a:ext cx="354312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2" name="Google Shape;73;p53" descr=""/>
          <p:cNvPicPr/>
          <p:nvPr/>
        </p:nvPicPr>
        <p:blipFill>
          <a:blip r:embed="rId2"/>
          <a:stretch/>
        </p:blipFill>
        <p:spPr>
          <a:xfrm>
            <a:off x="192240" y="122760"/>
            <a:ext cx="841320" cy="579240"/>
          </a:xfrm>
          <a:prstGeom prst="rect">
            <a:avLst/>
          </a:prstGeom>
          <a:ln w="0">
            <a:noFill/>
          </a:ln>
        </p:spPr>
      </p:pic>
      <p:sp>
        <p:nvSpPr>
          <p:cNvPr id="93" name="Google Shape;74;p53" hidden="1"/>
          <p:cNvSpPr/>
          <p:nvPr/>
        </p:nvSpPr>
        <p:spPr>
          <a:xfrm>
            <a:off x="194760" y="5442120"/>
            <a:ext cx="521604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Google Shape;75;p53" hidden="1"/>
          <p:cNvSpPr/>
          <p:nvPr/>
        </p:nvSpPr>
        <p:spPr>
          <a:xfrm>
            <a:off x="5411520" y="5441760"/>
            <a:ext cx="354312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Google Shape;76;p53" hidden="1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6" name="Google Shape;77;p53" descr=""/>
          <p:cNvPicPr/>
          <p:nvPr/>
        </p:nvPicPr>
        <p:blipFill>
          <a:blip r:embed="rId3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97" name="Google Shape;98;p55"/>
          <p:cNvSpPr/>
          <p:nvPr/>
        </p:nvSpPr>
        <p:spPr>
          <a:xfrm>
            <a:off x="0" y="6248520"/>
            <a:ext cx="9142920" cy="608400"/>
          </a:xfrm>
          <a:prstGeom prst="rect">
            <a:avLst/>
          </a:prstGeom>
          <a:solidFill>
            <a:schemeClr val="dk1"/>
          </a:solidFill>
          <a:ln w="0">
            <a:noFill/>
          </a:ln>
          <a:effectLst>
            <a:outerShdw blurRad="50760" dir="162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8" name="Google Shape;99;p55"/>
          <p:cNvSpPr/>
          <p:nvPr/>
        </p:nvSpPr>
        <p:spPr>
          <a:xfrm>
            <a:off x="0" y="0"/>
            <a:ext cx="9142920" cy="119340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9" name="Google Shape;101;p55" descr=""/>
          <p:cNvPicPr/>
          <p:nvPr/>
        </p:nvPicPr>
        <p:blipFill>
          <a:blip r:embed="rId4"/>
          <a:stretch/>
        </p:blipFill>
        <p:spPr>
          <a:xfrm>
            <a:off x="2922120" y="425160"/>
            <a:ext cx="3298680" cy="268380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5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68;p53"/>
          <p:cNvSpPr/>
          <p:nvPr/>
        </p:nvSpPr>
        <p:spPr>
          <a:xfrm flipH="1" rot="10800000">
            <a:off x="-360" y="1080"/>
            <a:ext cx="9142920" cy="7916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4" name="Google Shape;69;p53"/>
          <p:cNvSpPr/>
          <p:nvPr/>
        </p:nvSpPr>
        <p:spPr>
          <a:xfrm>
            <a:off x="3738960" y="792360"/>
            <a:ext cx="521604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Google Shape;70;p53"/>
          <p:cNvSpPr/>
          <p:nvPr/>
        </p:nvSpPr>
        <p:spPr>
          <a:xfrm>
            <a:off x="194760" y="2127240"/>
            <a:ext cx="8760240" cy="1644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" name="Google Shape;71;p53"/>
          <p:cNvSpPr/>
          <p:nvPr/>
        </p:nvSpPr>
        <p:spPr>
          <a:xfrm>
            <a:off x="194760" y="3796920"/>
            <a:ext cx="8760240" cy="1644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" name="Google Shape;72;p53"/>
          <p:cNvSpPr/>
          <p:nvPr/>
        </p:nvSpPr>
        <p:spPr>
          <a:xfrm>
            <a:off x="194760" y="792720"/>
            <a:ext cx="354312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8" name="Google Shape;73;p53" descr=""/>
          <p:cNvPicPr/>
          <p:nvPr/>
        </p:nvPicPr>
        <p:blipFill>
          <a:blip r:embed="rId2"/>
          <a:stretch/>
        </p:blipFill>
        <p:spPr>
          <a:xfrm>
            <a:off x="192240" y="122760"/>
            <a:ext cx="841320" cy="579240"/>
          </a:xfrm>
          <a:prstGeom prst="rect">
            <a:avLst/>
          </a:prstGeom>
          <a:ln w="0">
            <a:noFill/>
          </a:ln>
        </p:spPr>
      </p:pic>
      <p:sp>
        <p:nvSpPr>
          <p:cNvPr id="109" name="Google Shape;74;p53"/>
          <p:cNvSpPr/>
          <p:nvPr/>
        </p:nvSpPr>
        <p:spPr>
          <a:xfrm>
            <a:off x="194760" y="5442120"/>
            <a:ext cx="521604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" name="Google Shape;75;p53"/>
          <p:cNvSpPr/>
          <p:nvPr/>
        </p:nvSpPr>
        <p:spPr>
          <a:xfrm>
            <a:off x="5411520" y="5441760"/>
            <a:ext cx="354312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" name="Google Shape;76;p5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12" name="Google Shape;77;p53" descr=""/>
          <p:cNvPicPr/>
          <p:nvPr/>
        </p:nvPicPr>
        <p:blipFill>
          <a:blip r:embed="rId3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113" name="PlaceHolder 1"/>
          <p:cNvSpPr>
            <a:spLocks noGrp="1"/>
          </p:cNvSpPr>
          <p:nvPr>
            <p:ph type="ftr" idx="25"/>
          </p:nvPr>
        </p:nvSpPr>
        <p:spPr>
          <a:xfrm>
            <a:off x="0" y="0"/>
            <a:ext cx="2998800" cy="299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sldNum" idx="26"/>
          </p:nvPr>
        </p:nvSpPr>
        <p:spPr>
          <a:xfrm>
            <a:off x="0" y="0"/>
            <a:ext cx="2998800" cy="299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E8FD1B7-290D-4A84-8EC6-2FA0BF8CDF60}" type="slidenum"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4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68;p53"/>
          <p:cNvSpPr/>
          <p:nvPr/>
        </p:nvSpPr>
        <p:spPr>
          <a:xfrm flipH="1" rot="10800000">
            <a:off x="-360" y="1080"/>
            <a:ext cx="9142920" cy="7916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6" name="Google Shape;69;p53"/>
          <p:cNvSpPr/>
          <p:nvPr/>
        </p:nvSpPr>
        <p:spPr>
          <a:xfrm>
            <a:off x="3738960" y="792360"/>
            <a:ext cx="521604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7" name="Google Shape;70;p53"/>
          <p:cNvSpPr/>
          <p:nvPr/>
        </p:nvSpPr>
        <p:spPr>
          <a:xfrm>
            <a:off x="194760" y="2127240"/>
            <a:ext cx="8760240" cy="1644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" name="Google Shape;71;p53"/>
          <p:cNvSpPr/>
          <p:nvPr/>
        </p:nvSpPr>
        <p:spPr>
          <a:xfrm>
            <a:off x="194760" y="3796920"/>
            <a:ext cx="8760240" cy="1644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" name="Google Shape;72;p53"/>
          <p:cNvSpPr/>
          <p:nvPr/>
        </p:nvSpPr>
        <p:spPr>
          <a:xfrm>
            <a:off x="194760" y="792720"/>
            <a:ext cx="354312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0" name="Google Shape;73;p53" descr=""/>
          <p:cNvPicPr/>
          <p:nvPr/>
        </p:nvPicPr>
        <p:blipFill>
          <a:blip r:embed="rId2"/>
          <a:stretch/>
        </p:blipFill>
        <p:spPr>
          <a:xfrm>
            <a:off x="192240" y="122760"/>
            <a:ext cx="841320" cy="579240"/>
          </a:xfrm>
          <a:prstGeom prst="rect">
            <a:avLst/>
          </a:prstGeom>
          <a:ln w="0">
            <a:noFill/>
          </a:ln>
        </p:spPr>
      </p:pic>
      <p:sp>
        <p:nvSpPr>
          <p:cNvPr id="121" name="Google Shape;74;p53"/>
          <p:cNvSpPr/>
          <p:nvPr/>
        </p:nvSpPr>
        <p:spPr>
          <a:xfrm>
            <a:off x="194760" y="5442120"/>
            <a:ext cx="521604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75;p53"/>
          <p:cNvSpPr/>
          <p:nvPr/>
        </p:nvSpPr>
        <p:spPr>
          <a:xfrm>
            <a:off x="5411520" y="5441760"/>
            <a:ext cx="3543120" cy="1325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Google Shape;76;p5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24" name="Google Shape;77;p53" descr=""/>
          <p:cNvPicPr/>
          <p:nvPr/>
        </p:nvPicPr>
        <p:blipFill>
          <a:blip r:embed="rId3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ftr" idx="27"/>
          </p:nvPr>
        </p:nvSpPr>
        <p:spPr>
          <a:xfrm>
            <a:off x="3124080" y="640080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sldNum" idx="28"/>
          </p:nvPr>
        </p:nvSpPr>
        <p:spPr>
          <a:xfrm>
            <a:off x="7424280" y="6345000"/>
            <a:ext cx="13705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6BDEA97-EB0E-4BE7-B75A-1810D0C97AAB}" type="slidenum"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4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19;p59"/>
          <p:cNvSpPr/>
          <p:nvPr/>
        </p:nvSpPr>
        <p:spPr>
          <a:xfrm flipH="1" rot="10800000">
            <a:off x="-360" y="1080"/>
            <a:ext cx="9142920" cy="1000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0" name="Google Shape;120;p59"/>
          <p:cNvSpPr/>
          <p:nvPr/>
        </p:nvSpPr>
        <p:spPr>
          <a:xfrm>
            <a:off x="190440" y="1095480"/>
            <a:ext cx="2094480" cy="4999680"/>
          </a:xfrm>
          <a:prstGeom prst="rect">
            <a:avLst/>
          </a:prstGeom>
          <a:solidFill>
            <a:schemeClr val="lt1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Google Shape;121;p59"/>
          <p:cNvSpPr/>
          <p:nvPr/>
        </p:nvSpPr>
        <p:spPr>
          <a:xfrm>
            <a:off x="6858000" y="1095480"/>
            <a:ext cx="2094480" cy="4999680"/>
          </a:xfrm>
          <a:prstGeom prst="rect">
            <a:avLst/>
          </a:prstGeom>
          <a:solidFill>
            <a:schemeClr val="lt1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" name="Google Shape;122;p59"/>
          <p:cNvSpPr/>
          <p:nvPr/>
        </p:nvSpPr>
        <p:spPr>
          <a:xfrm>
            <a:off x="2413080" y="1095480"/>
            <a:ext cx="4316760" cy="4999680"/>
          </a:xfrm>
          <a:prstGeom prst="rect">
            <a:avLst/>
          </a:prstGeom>
          <a:solidFill>
            <a:schemeClr val="lt1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3" name="Google Shape;123;p59" descr=""/>
          <p:cNvPicPr/>
          <p:nvPr/>
        </p:nvPicPr>
        <p:blipFill>
          <a:blip r:embed="rId2"/>
          <a:stretch/>
        </p:blipFill>
        <p:spPr>
          <a:xfrm>
            <a:off x="190440" y="122760"/>
            <a:ext cx="579600" cy="752760"/>
          </a:xfrm>
          <a:prstGeom prst="rect">
            <a:avLst/>
          </a:prstGeom>
          <a:ln w="0">
            <a:noFill/>
          </a:ln>
        </p:spPr>
      </p:pic>
      <p:pic>
        <p:nvPicPr>
          <p:cNvPr id="134" name="Google Shape;144;p60" descr=""/>
          <p:cNvPicPr/>
          <p:nvPr/>
        </p:nvPicPr>
        <p:blipFill>
          <a:blip r:embed="rId3"/>
          <a:stretch/>
        </p:blipFill>
        <p:spPr>
          <a:xfrm>
            <a:off x="7936920" y="330840"/>
            <a:ext cx="999720" cy="331560"/>
          </a:xfrm>
          <a:prstGeom prst="rect">
            <a:avLst/>
          </a:prstGeom>
          <a:ln w="0"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4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49;p61"/>
          <p:cNvSpPr/>
          <p:nvPr/>
        </p:nvSpPr>
        <p:spPr>
          <a:xfrm flipH="1" rot="10800000">
            <a:off x="-360" y="1080"/>
            <a:ext cx="9142920" cy="1000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6" name="Google Shape;150;p61"/>
          <p:cNvSpPr/>
          <p:nvPr/>
        </p:nvSpPr>
        <p:spPr>
          <a:xfrm>
            <a:off x="190440" y="1095480"/>
            <a:ext cx="8760960" cy="4999680"/>
          </a:xfrm>
          <a:prstGeom prst="rect">
            <a:avLst/>
          </a:prstGeom>
          <a:solidFill>
            <a:schemeClr val="lt1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7" name="Google Shape;151;p61"/>
          <p:cNvSpPr/>
          <p:nvPr/>
        </p:nvSpPr>
        <p:spPr>
          <a:xfrm>
            <a:off x="192240" y="1095480"/>
            <a:ext cx="2094480" cy="4999680"/>
          </a:xfrm>
          <a:prstGeom prst="rect">
            <a:avLst/>
          </a:prstGeom>
          <a:solidFill>
            <a:srgbClr val="f2f2f2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" rIns="10080" tIns="5040" bIns="5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8" name="Google Shape;152;p61" descr=""/>
          <p:cNvPicPr/>
          <p:nvPr/>
        </p:nvPicPr>
        <p:blipFill>
          <a:blip r:embed="rId2"/>
          <a:stretch/>
        </p:blipFill>
        <p:spPr>
          <a:xfrm>
            <a:off x="192240" y="122760"/>
            <a:ext cx="579600" cy="752760"/>
          </a:xfrm>
          <a:prstGeom prst="rect">
            <a:avLst/>
          </a:prstGeom>
          <a:ln w="0">
            <a:noFill/>
          </a:ln>
        </p:spPr>
      </p:pic>
      <p:pic>
        <p:nvPicPr>
          <p:cNvPr id="139" name="Google Shape;173;p62" descr=""/>
          <p:cNvPicPr/>
          <p:nvPr/>
        </p:nvPicPr>
        <p:blipFill>
          <a:blip r:embed="rId3"/>
          <a:stretch/>
        </p:blipFill>
        <p:spPr>
          <a:xfrm>
            <a:off x="7936920" y="330840"/>
            <a:ext cx="999720" cy="331560"/>
          </a:xfrm>
          <a:prstGeom prst="rect">
            <a:avLst/>
          </a:prstGeom>
          <a:ln w="0"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;p43" hidden="1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6" name="Google Shape;17;p44"/>
          <p:cNvSpPr/>
          <p:nvPr/>
        </p:nvSpPr>
        <p:spPr>
          <a:xfrm>
            <a:off x="0" y="6248520"/>
            <a:ext cx="9142920" cy="608400"/>
          </a:xfrm>
          <a:prstGeom prst="rect">
            <a:avLst/>
          </a:prstGeom>
          <a:solidFill>
            <a:schemeClr val="dk1"/>
          </a:solidFill>
          <a:ln w="0">
            <a:noFill/>
          </a:ln>
          <a:effectLst>
            <a:outerShdw blurRad="50760" dir="162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" name="Google Shape;18;p44"/>
          <p:cNvSpPr/>
          <p:nvPr/>
        </p:nvSpPr>
        <p:spPr>
          <a:xfrm>
            <a:off x="0" y="0"/>
            <a:ext cx="9142920" cy="119340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8" name="Google Shape;20;p44" descr=""/>
          <p:cNvPicPr/>
          <p:nvPr/>
        </p:nvPicPr>
        <p:blipFill>
          <a:blip r:embed="rId3"/>
          <a:stretch/>
        </p:blipFill>
        <p:spPr>
          <a:xfrm>
            <a:off x="2922120" y="425160"/>
            <a:ext cx="3298680" cy="268380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</a:t>
            </a: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Outline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enth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Outl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ine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Lev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4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78;p63"/>
          <p:cNvSpPr/>
          <p:nvPr/>
        </p:nvSpPr>
        <p:spPr>
          <a:xfrm flipH="1" rot="10800000">
            <a:off x="-360" y="1080"/>
            <a:ext cx="9142920" cy="1000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1" name="Google Shape;179;p63"/>
          <p:cNvSpPr/>
          <p:nvPr/>
        </p:nvSpPr>
        <p:spPr>
          <a:xfrm>
            <a:off x="6858000" y="1095480"/>
            <a:ext cx="2094480" cy="5639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2" name="Google Shape;180;p63"/>
          <p:cNvSpPr/>
          <p:nvPr/>
        </p:nvSpPr>
        <p:spPr>
          <a:xfrm>
            <a:off x="2413080" y="1095480"/>
            <a:ext cx="4316760" cy="2798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" name="Google Shape;181;p63"/>
          <p:cNvSpPr/>
          <p:nvPr/>
        </p:nvSpPr>
        <p:spPr>
          <a:xfrm>
            <a:off x="2413080" y="3935880"/>
            <a:ext cx="4316760" cy="2798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" name="Google Shape;182;p63"/>
          <p:cNvSpPr/>
          <p:nvPr/>
        </p:nvSpPr>
        <p:spPr>
          <a:xfrm>
            <a:off x="192240" y="1095480"/>
            <a:ext cx="2094480" cy="5639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5" name="Google Shape;183;p63" descr=""/>
          <p:cNvPicPr/>
          <p:nvPr/>
        </p:nvPicPr>
        <p:blipFill>
          <a:blip r:embed="rId2"/>
          <a:stretch/>
        </p:blipFill>
        <p:spPr>
          <a:xfrm>
            <a:off x="192240" y="122760"/>
            <a:ext cx="579600" cy="752760"/>
          </a:xfrm>
          <a:prstGeom prst="rect">
            <a:avLst/>
          </a:prstGeom>
          <a:ln w="0">
            <a:noFill/>
          </a:ln>
        </p:spPr>
      </p:pic>
      <p:sp>
        <p:nvSpPr>
          <p:cNvPr id="146" name="Google Shape;184;p6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47" name="Google Shape;185;p63" descr=""/>
          <p:cNvPicPr/>
          <p:nvPr/>
        </p:nvPicPr>
        <p:blipFill>
          <a:blip r:embed="rId3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pic>
        <p:nvPicPr>
          <p:cNvPr id="148" name="Google Shape;187;p64" descr=""/>
          <p:cNvPicPr/>
          <p:nvPr/>
        </p:nvPicPr>
        <p:blipFill>
          <a:blip r:embed="rId4"/>
          <a:stretch/>
        </p:blipFill>
        <p:spPr>
          <a:xfrm>
            <a:off x="7936920" y="330840"/>
            <a:ext cx="999720" cy="331560"/>
          </a:xfrm>
          <a:prstGeom prst="rect">
            <a:avLst/>
          </a:prstGeom>
          <a:ln w="0"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5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78;p63" hidden="1"/>
          <p:cNvSpPr/>
          <p:nvPr/>
        </p:nvSpPr>
        <p:spPr>
          <a:xfrm flipH="1" rot="10800000">
            <a:off x="-360" y="1080"/>
            <a:ext cx="9142920" cy="1000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0" name="Google Shape;179;p63" hidden="1"/>
          <p:cNvSpPr/>
          <p:nvPr/>
        </p:nvSpPr>
        <p:spPr>
          <a:xfrm>
            <a:off x="6858000" y="1095480"/>
            <a:ext cx="2094480" cy="5639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1" name="Google Shape;180;p63" hidden="1"/>
          <p:cNvSpPr/>
          <p:nvPr/>
        </p:nvSpPr>
        <p:spPr>
          <a:xfrm>
            <a:off x="2413080" y="1095480"/>
            <a:ext cx="4316760" cy="2798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" name="Google Shape;181;p63" hidden="1"/>
          <p:cNvSpPr/>
          <p:nvPr/>
        </p:nvSpPr>
        <p:spPr>
          <a:xfrm>
            <a:off x="2413080" y="3935880"/>
            <a:ext cx="4316760" cy="2798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Google Shape;182;p63" hidden="1"/>
          <p:cNvSpPr/>
          <p:nvPr/>
        </p:nvSpPr>
        <p:spPr>
          <a:xfrm>
            <a:off x="192240" y="1095480"/>
            <a:ext cx="2094480" cy="5639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4" name="Google Shape;183;p63" descr=""/>
          <p:cNvPicPr/>
          <p:nvPr/>
        </p:nvPicPr>
        <p:blipFill>
          <a:blip r:embed="rId2"/>
          <a:stretch/>
        </p:blipFill>
        <p:spPr>
          <a:xfrm>
            <a:off x="192240" y="122760"/>
            <a:ext cx="579600" cy="752760"/>
          </a:xfrm>
          <a:prstGeom prst="rect">
            <a:avLst/>
          </a:prstGeom>
          <a:ln w="0">
            <a:noFill/>
          </a:ln>
        </p:spPr>
      </p:pic>
      <p:sp>
        <p:nvSpPr>
          <p:cNvPr id="155" name="Google Shape;184;p63" hidden="1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56" name="Google Shape;185;p63" descr=""/>
          <p:cNvPicPr/>
          <p:nvPr/>
        </p:nvPicPr>
        <p:blipFill>
          <a:blip r:embed="rId3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157" name="Google Shape;206;p65"/>
          <p:cNvSpPr/>
          <p:nvPr/>
        </p:nvSpPr>
        <p:spPr>
          <a:xfrm>
            <a:off x="0" y="6248520"/>
            <a:ext cx="9142920" cy="608400"/>
          </a:xfrm>
          <a:prstGeom prst="rect">
            <a:avLst/>
          </a:prstGeom>
          <a:solidFill>
            <a:schemeClr val="dk1"/>
          </a:solidFill>
          <a:ln w="0">
            <a:noFill/>
          </a:ln>
          <a:effectLst>
            <a:outerShdw blurRad="50760" dir="162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8" name="Google Shape;207;p65"/>
          <p:cNvSpPr/>
          <p:nvPr/>
        </p:nvSpPr>
        <p:spPr>
          <a:xfrm>
            <a:off x="0" y="0"/>
            <a:ext cx="9142920" cy="119340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59" name="Google Shape;209;p65" descr=""/>
          <p:cNvPicPr/>
          <p:nvPr/>
        </p:nvPicPr>
        <p:blipFill>
          <a:blip r:embed="rId4"/>
          <a:stretch/>
        </p:blipFill>
        <p:spPr>
          <a:xfrm>
            <a:off x="2922120" y="425160"/>
            <a:ext cx="3298680" cy="2683800"/>
          </a:xfrm>
          <a:prstGeom prst="rect">
            <a:avLst/>
          </a:prstGeom>
          <a:ln w="0">
            <a:noFill/>
          </a:ln>
        </p:spPr>
      </p:pic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5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78;p63"/>
          <p:cNvSpPr/>
          <p:nvPr/>
        </p:nvSpPr>
        <p:spPr>
          <a:xfrm flipH="1" rot="10800000">
            <a:off x="-360" y="1080"/>
            <a:ext cx="9142920" cy="1000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4" name="Google Shape;179;p63"/>
          <p:cNvSpPr/>
          <p:nvPr/>
        </p:nvSpPr>
        <p:spPr>
          <a:xfrm>
            <a:off x="6858000" y="1095480"/>
            <a:ext cx="2094480" cy="5639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5" name="Google Shape;180;p63"/>
          <p:cNvSpPr/>
          <p:nvPr/>
        </p:nvSpPr>
        <p:spPr>
          <a:xfrm>
            <a:off x="2413080" y="1095480"/>
            <a:ext cx="4316760" cy="2798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6" name="Google Shape;181;p63"/>
          <p:cNvSpPr/>
          <p:nvPr/>
        </p:nvSpPr>
        <p:spPr>
          <a:xfrm>
            <a:off x="2413080" y="3935880"/>
            <a:ext cx="4316760" cy="2798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7" name="Google Shape;182;p63"/>
          <p:cNvSpPr/>
          <p:nvPr/>
        </p:nvSpPr>
        <p:spPr>
          <a:xfrm>
            <a:off x="192240" y="1095480"/>
            <a:ext cx="2094480" cy="5639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8" name="Google Shape;183;p63" descr=""/>
          <p:cNvPicPr/>
          <p:nvPr/>
        </p:nvPicPr>
        <p:blipFill>
          <a:blip r:embed="rId2"/>
          <a:stretch/>
        </p:blipFill>
        <p:spPr>
          <a:xfrm>
            <a:off x="192240" y="122760"/>
            <a:ext cx="579600" cy="752760"/>
          </a:xfrm>
          <a:prstGeom prst="rect">
            <a:avLst/>
          </a:prstGeom>
          <a:ln w="0">
            <a:noFill/>
          </a:ln>
        </p:spPr>
      </p:pic>
      <p:sp>
        <p:nvSpPr>
          <p:cNvPr id="169" name="Google Shape;184;p6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70" name="Google Shape;185;p63" descr=""/>
          <p:cNvPicPr/>
          <p:nvPr/>
        </p:nvPicPr>
        <p:blipFill>
          <a:blip r:embed="rId3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171" name="PlaceHolder 1"/>
          <p:cNvSpPr>
            <a:spLocks noGrp="1"/>
          </p:cNvSpPr>
          <p:nvPr>
            <p:ph type="ftr" idx="29"/>
          </p:nvPr>
        </p:nvSpPr>
        <p:spPr>
          <a:xfrm>
            <a:off x="0" y="0"/>
            <a:ext cx="2998800" cy="299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ldNum" idx="30"/>
          </p:nvPr>
        </p:nvSpPr>
        <p:spPr>
          <a:xfrm>
            <a:off x="0" y="0"/>
            <a:ext cx="2998800" cy="299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E6D9492-DFEA-4AA6-BA97-CF1C5DF6471A}" type="slidenum"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4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8;p63"/>
          <p:cNvSpPr/>
          <p:nvPr/>
        </p:nvSpPr>
        <p:spPr>
          <a:xfrm flipH="1" rot="10800000">
            <a:off x="-360" y="1080"/>
            <a:ext cx="9142920" cy="1000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4" name="Google Shape;179;p63"/>
          <p:cNvSpPr/>
          <p:nvPr/>
        </p:nvSpPr>
        <p:spPr>
          <a:xfrm>
            <a:off x="6858000" y="1095480"/>
            <a:ext cx="2094480" cy="5639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Google Shape;180;p63"/>
          <p:cNvSpPr/>
          <p:nvPr/>
        </p:nvSpPr>
        <p:spPr>
          <a:xfrm>
            <a:off x="2413080" y="1095480"/>
            <a:ext cx="4316760" cy="2798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6" name="Google Shape;181;p63"/>
          <p:cNvSpPr/>
          <p:nvPr/>
        </p:nvSpPr>
        <p:spPr>
          <a:xfrm>
            <a:off x="2413080" y="3935880"/>
            <a:ext cx="4316760" cy="2798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7" name="Google Shape;182;p63"/>
          <p:cNvSpPr/>
          <p:nvPr/>
        </p:nvSpPr>
        <p:spPr>
          <a:xfrm>
            <a:off x="192240" y="1095480"/>
            <a:ext cx="2094480" cy="5639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8" name="Google Shape;183;p63" descr=""/>
          <p:cNvPicPr/>
          <p:nvPr/>
        </p:nvPicPr>
        <p:blipFill>
          <a:blip r:embed="rId2"/>
          <a:stretch/>
        </p:blipFill>
        <p:spPr>
          <a:xfrm>
            <a:off x="192240" y="122760"/>
            <a:ext cx="579600" cy="752760"/>
          </a:xfrm>
          <a:prstGeom prst="rect">
            <a:avLst/>
          </a:prstGeom>
          <a:ln w="0">
            <a:noFill/>
          </a:ln>
        </p:spPr>
      </p:pic>
      <p:sp>
        <p:nvSpPr>
          <p:cNvPr id="179" name="Google Shape;184;p6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80" name="Google Shape;185;p63" descr=""/>
          <p:cNvPicPr/>
          <p:nvPr/>
        </p:nvPicPr>
        <p:blipFill>
          <a:blip r:embed="rId3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ftr" idx="31"/>
          </p:nvPr>
        </p:nvSpPr>
        <p:spPr>
          <a:xfrm>
            <a:off x="3124080" y="640080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sldNum" idx="32"/>
          </p:nvPr>
        </p:nvSpPr>
        <p:spPr>
          <a:xfrm>
            <a:off x="7424280" y="6345000"/>
            <a:ext cx="13705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995018E-CBDA-484A-ACDE-38E270548A01}" type="slidenum"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4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227;p69"/>
          <p:cNvSpPr/>
          <p:nvPr/>
        </p:nvSpPr>
        <p:spPr>
          <a:xfrm flipH="1" rot="10800000">
            <a:off x="-360" y="1080"/>
            <a:ext cx="9142920" cy="1000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6" name="Google Shape;228;p69"/>
          <p:cNvSpPr/>
          <p:nvPr/>
        </p:nvSpPr>
        <p:spPr>
          <a:xfrm>
            <a:off x="190440" y="1095480"/>
            <a:ext cx="2094480" cy="4999680"/>
          </a:xfrm>
          <a:prstGeom prst="rect">
            <a:avLst/>
          </a:prstGeom>
          <a:solidFill>
            <a:schemeClr val="lt1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Google Shape;229;p69"/>
          <p:cNvSpPr/>
          <p:nvPr/>
        </p:nvSpPr>
        <p:spPr>
          <a:xfrm>
            <a:off x="6858000" y="1095480"/>
            <a:ext cx="2094480" cy="4999680"/>
          </a:xfrm>
          <a:prstGeom prst="rect">
            <a:avLst/>
          </a:prstGeom>
          <a:solidFill>
            <a:schemeClr val="lt1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8" name="Google Shape;230;p69"/>
          <p:cNvSpPr/>
          <p:nvPr/>
        </p:nvSpPr>
        <p:spPr>
          <a:xfrm>
            <a:off x="2413080" y="1095480"/>
            <a:ext cx="4316760" cy="4999680"/>
          </a:xfrm>
          <a:prstGeom prst="rect">
            <a:avLst/>
          </a:prstGeom>
          <a:solidFill>
            <a:schemeClr val="lt1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9" name="Google Shape;231;p69" descr=""/>
          <p:cNvPicPr/>
          <p:nvPr/>
        </p:nvPicPr>
        <p:blipFill>
          <a:blip r:embed="rId2"/>
          <a:stretch/>
        </p:blipFill>
        <p:spPr>
          <a:xfrm>
            <a:off x="190440" y="122760"/>
            <a:ext cx="579600" cy="752760"/>
          </a:xfrm>
          <a:prstGeom prst="rect">
            <a:avLst/>
          </a:prstGeom>
          <a:ln w="0">
            <a:noFill/>
          </a:ln>
        </p:spPr>
      </p:pic>
      <p:pic>
        <p:nvPicPr>
          <p:cNvPr id="190" name="Google Shape;252;p70" descr=""/>
          <p:cNvPicPr/>
          <p:nvPr/>
        </p:nvPicPr>
        <p:blipFill>
          <a:blip r:embed="rId3"/>
          <a:stretch/>
        </p:blipFill>
        <p:spPr>
          <a:xfrm>
            <a:off x="7936920" y="330840"/>
            <a:ext cx="999720" cy="331560"/>
          </a:xfrm>
          <a:prstGeom prst="rect">
            <a:avLst/>
          </a:prstGeom>
          <a:ln w="0"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4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257;p71"/>
          <p:cNvSpPr/>
          <p:nvPr/>
        </p:nvSpPr>
        <p:spPr>
          <a:xfrm flipH="1" rot="10800000">
            <a:off x="-360" y="1080"/>
            <a:ext cx="9142920" cy="1000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92" name="Google Shape;258;p71"/>
          <p:cNvSpPr/>
          <p:nvPr/>
        </p:nvSpPr>
        <p:spPr>
          <a:xfrm>
            <a:off x="190440" y="1095480"/>
            <a:ext cx="8760960" cy="4999680"/>
          </a:xfrm>
          <a:prstGeom prst="rect">
            <a:avLst/>
          </a:prstGeom>
          <a:solidFill>
            <a:schemeClr val="lt1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3" name="Google Shape;259;p71"/>
          <p:cNvSpPr/>
          <p:nvPr/>
        </p:nvSpPr>
        <p:spPr>
          <a:xfrm>
            <a:off x="192240" y="1095480"/>
            <a:ext cx="2094480" cy="4999680"/>
          </a:xfrm>
          <a:prstGeom prst="rect">
            <a:avLst/>
          </a:prstGeom>
          <a:solidFill>
            <a:srgbClr val="f2f2f2"/>
          </a:solidFill>
          <a:ln w="9525">
            <a:solidFill>
              <a:srgbClr val="00303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9080" rIns="19080" tIns="9360" bIns="9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4" name="Google Shape;260;p71" descr=""/>
          <p:cNvPicPr/>
          <p:nvPr/>
        </p:nvPicPr>
        <p:blipFill>
          <a:blip r:embed="rId2"/>
          <a:stretch/>
        </p:blipFill>
        <p:spPr>
          <a:xfrm>
            <a:off x="192240" y="122760"/>
            <a:ext cx="579600" cy="752760"/>
          </a:xfrm>
          <a:prstGeom prst="rect">
            <a:avLst/>
          </a:prstGeom>
          <a:ln w="0">
            <a:noFill/>
          </a:ln>
        </p:spPr>
      </p:pic>
      <p:pic>
        <p:nvPicPr>
          <p:cNvPr id="195" name="Google Shape;281;p72" descr=""/>
          <p:cNvPicPr/>
          <p:nvPr/>
        </p:nvPicPr>
        <p:blipFill>
          <a:blip r:embed="rId3"/>
          <a:stretch/>
        </p:blipFill>
        <p:spPr>
          <a:xfrm>
            <a:off x="7936920" y="330840"/>
            <a:ext cx="999720" cy="331560"/>
          </a:xfrm>
          <a:prstGeom prst="rect">
            <a:avLst/>
          </a:prstGeom>
          <a:ln w="0"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4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286;p73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197" name="Google Shape;287;p73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198" name="Google Shape;288;p7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99" name="Google Shape;289;p73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ftr" idx="33"/>
          </p:nvPr>
        </p:nvSpPr>
        <p:spPr>
          <a:xfrm>
            <a:off x="3124080" y="640080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sldNum" idx="34"/>
          </p:nvPr>
        </p:nvSpPr>
        <p:spPr>
          <a:xfrm>
            <a:off x="7424280" y="6345000"/>
            <a:ext cx="13705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1C82993-3EBD-47DB-87A4-C82FB2310244}" type="slidenum"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5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86;p73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05" name="Google Shape;287;p73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206" name="Google Shape;288;p7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07" name="Google Shape;289;p73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08" name="PlaceHolder 1"/>
          <p:cNvSpPr>
            <a:spLocks noGrp="1"/>
          </p:cNvSpPr>
          <p:nvPr>
            <p:ph type="ftr" idx="35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sldNum" idx="36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74DE007-B2C3-4DD3-B034-341C2DFC36D7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5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86;p73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11" name="Google Shape;287;p73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212" name="Google Shape;288;p7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13" name="Google Shape;289;p73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14" name="PlaceHolder 1"/>
          <p:cNvSpPr>
            <a:spLocks noGrp="1"/>
          </p:cNvSpPr>
          <p:nvPr>
            <p:ph type="ftr" idx="37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ldNum" idx="38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0CA05BA-D276-48B3-BEE6-D32BC7810D4D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5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86;p73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17" name="Google Shape;287;p73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218" name="Google Shape;288;p7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19" name="Google Shape;289;p73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20" name="PlaceHolder 1"/>
          <p:cNvSpPr>
            <a:spLocks noGrp="1"/>
          </p:cNvSpPr>
          <p:nvPr>
            <p:ph type="ftr" idx="39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sldNum" idx="40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4ACEC08-BA19-4AE3-BA93-7D32634D8540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4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</a:t>
            </a: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ftr" idx="3"/>
          </p:nvPr>
        </p:nvSpPr>
        <p:spPr>
          <a:xfrm>
            <a:off x="3029040" y="6356520"/>
            <a:ext cx="30852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sldNum" idx="4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815C7D6-8BA9-403E-85C2-65FF60E22C20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86;p73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23" name="Google Shape;287;p73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224" name="Google Shape;288;p7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25" name="Google Shape;289;p73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26" name="PlaceHolder 1"/>
          <p:cNvSpPr>
            <a:spLocks noGrp="1"/>
          </p:cNvSpPr>
          <p:nvPr>
            <p:ph type="ftr" idx="41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sldNum" idx="42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0E370FC-0513-479C-B32B-EE7E4F19E2E3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5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86;p73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29" name="Google Shape;287;p73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230" name="Google Shape;288;p73" hidden="1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31" name="Google Shape;289;p73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32" name="Google Shape;311;p78"/>
          <p:cNvSpPr/>
          <p:nvPr/>
        </p:nvSpPr>
        <p:spPr>
          <a:xfrm>
            <a:off x="0" y="6248520"/>
            <a:ext cx="9142920" cy="608400"/>
          </a:xfrm>
          <a:prstGeom prst="rect">
            <a:avLst/>
          </a:prstGeom>
          <a:solidFill>
            <a:schemeClr val="dk1"/>
          </a:solidFill>
          <a:ln w="0">
            <a:noFill/>
          </a:ln>
          <a:effectLst>
            <a:outerShdw blurRad="50760" dir="162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33" name="Google Shape;312;p78"/>
          <p:cNvSpPr/>
          <p:nvPr/>
        </p:nvSpPr>
        <p:spPr>
          <a:xfrm>
            <a:off x="0" y="0"/>
            <a:ext cx="9142920" cy="119340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34" name="Google Shape;314;p78" descr=""/>
          <p:cNvPicPr/>
          <p:nvPr/>
        </p:nvPicPr>
        <p:blipFill>
          <a:blip r:embed="rId5"/>
          <a:stretch/>
        </p:blipFill>
        <p:spPr>
          <a:xfrm>
            <a:off x="2922120" y="425160"/>
            <a:ext cx="3298680" cy="2683800"/>
          </a:xfrm>
          <a:prstGeom prst="rect">
            <a:avLst/>
          </a:prstGeom>
          <a:ln w="0">
            <a:noFill/>
          </a:ln>
        </p:spPr>
      </p:pic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6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86;p73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39" name="Google Shape;287;p73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240" name="Google Shape;288;p7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41" name="Google Shape;289;p73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42" name="PlaceHolder 1"/>
          <p:cNvSpPr>
            <a:spLocks noGrp="1"/>
          </p:cNvSpPr>
          <p:nvPr>
            <p:ph type="ftr" idx="43"/>
          </p:nvPr>
        </p:nvSpPr>
        <p:spPr>
          <a:xfrm>
            <a:off x="0" y="0"/>
            <a:ext cx="2998800" cy="299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sldNum" idx="44"/>
          </p:nvPr>
        </p:nvSpPr>
        <p:spPr>
          <a:xfrm>
            <a:off x="0" y="0"/>
            <a:ext cx="2998800" cy="299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1BAF4A8-A076-4973-BDF9-E4AA0D1A24C8}" type="slidenum"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5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326;p81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45" name="Google Shape;327;p81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pic>
        <p:nvPicPr>
          <p:cNvPr id="246" name="Google Shape;328;p81" descr=""/>
          <p:cNvPicPr/>
          <p:nvPr/>
        </p:nvPicPr>
        <p:blipFill>
          <a:blip r:embed="rId4"/>
          <a:stretch/>
        </p:blipFill>
        <p:spPr>
          <a:xfrm>
            <a:off x="7247160" y="318960"/>
            <a:ext cx="608400" cy="1059840"/>
          </a:xfrm>
          <a:prstGeom prst="rect">
            <a:avLst/>
          </a:prstGeom>
          <a:ln w="0">
            <a:noFill/>
          </a:ln>
        </p:spPr>
      </p:pic>
      <p:pic>
        <p:nvPicPr>
          <p:cNvPr id="247" name="Google Shape;329;p81" descr=""/>
          <p:cNvPicPr/>
          <p:nvPr/>
        </p:nvPicPr>
        <p:blipFill>
          <a:blip r:embed="rId5"/>
          <a:stretch/>
        </p:blipFill>
        <p:spPr>
          <a:xfrm>
            <a:off x="7869600" y="276840"/>
            <a:ext cx="1144080" cy="1144080"/>
          </a:xfrm>
          <a:prstGeom prst="rect">
            <a:avLst/>
          </a:prstGeom>
          <a:ln w="0">
            <a:noFill/>
          </a:ln>
        </p:spPr>
      </p:pic>
      <p:sp>
        <p:nvSpPr>
          <p:cNvPr id="248" name="PlaceHolder 1"/>
          <p:cNvSpPr>
            <a:spLocks noGrp="1"/>
          </p:cNvSpPr>
          <p:nvPr>
            <p:ph type="ftr" idx="45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sldNum" idx="46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82C82F6-0631-4260-AE21-D8FEC93B3E3A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6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326;p81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51" name="Google Shape;327;p81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pic>
        <p:nvPicPr>
          <p:cNvPr id="252" name="Google Shape;328;p81" descr=""/>
          <p:cNvPicPr/>
          <p:nvPr/>
        </p:nvPicPr>
        <p:blipFill>
          <a:blip r:embed="rId4"/>
          <a:stretch/>
        </p:blipFill>
        <p:spPr>
          <a:xfrm>
            <a:off x="7247160" y="318960"/>
            <a:ext cx="608400" cy="1059840"/>
          </a:xfrm>
          <a:prstGeom prst="rect">
            <a:avLst/>
          </a:prstGeom>
          <a:ln w="0">
            <a:noFill/>
          </a:ln>
        </p:spPr>
      </p:pic>
      <p:pic>
        <p:nvPicPr>
          <p:cNvPr id="253" name="Google Shape;329;p81" descr=""/>
          <p:cNvPicPr/>
          <p:nvPr/>
        </p:nvPicPr>
        <p:blipFill>
          <a:blip r:embed="rId5"/>
          <a:stretch/>
        </p:blipFill>
        <p:spPr>
          <a:xfrm>
            <a:off x="7869600" y="276840"/>
            <a:ext cx="1144080" cy="1144080"/>
          </a:xfrm>
          <a:prstGeom prst="rect">
            <a:avLst/>
          </a:prstGeom>
          <a:ln w="0">
            <a:noFill/>
          </a:ln>
        </p:spPr>
      </p:pic>
      <p:sp>
        <p:nvSpPr>
          <p:cNvPr id="254" name="PlaceHolder 1"/>
          <p:cNvSpPr>
            <a:spLocks noGrp="1"/>
          </p:cNvSpPr>
          <p:nvPr>
            <p:ph type="ftr" idx="47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sldNum" idx="48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E17131A-E1D9-4183-A443-B71EDD97C439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7" r:id="rId6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326;p81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57" name="Google Shape;327;p81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pic>
        <p:nvPicPr>
          <p:cNvPr id="258" name="Google Shape;328;p81" descr=""/>
          <p:cNvPicPr/>
          <p:nvPr/>
        </p:nvPicPr>
        <p:blipFill>
          <a:blip r:embed="rId4"/>
          <a:stretch/>
        </p:blipFill>
        <p:spPr>
          <a:xfrm>
            <a:off x="7247160" y="318960"/>
            <a:ext cx="608400" cy="1059840"/>
          </a:xfrm>
          <a:prstGeom prst="rect">
            <a:avLst/>
          </a:prstGeom>
          <a:ln w="0">
            <a:noFill/>
          </a:ln>
        </p:spPr>
      </p:pic>
      <p:pic>
        <p:nvPicPr>
          <p:cNvPr id="259" name="Google Shape;329;p81" descr=""/>
          <p:cNvPicPr/>
          <p:nvPr/>
        </p:nvPicPr>
        <p:blipFill>
          <a:blip r:embed="rId5"/>
          <a:stretch/>
        </p:blipFill>
        <p:spPr>
          <a:xfrm>
            <a:off x="7869600" y="276840"/>
            <a:ext cx="1144080" cy="1144080"/>
          </a:xfrm>
          <a:prstGeom prst="rect">
            <a:avLst/>
          </a:prstGeom>
          <a:ln w="0">
            <a:noFill/>
          </a:ln>
        </p:spPr>
      </p:pic>
      <p:sp>
        <p:nvSpPr>
          <p:cNvPr id="260" name="PlaceHolder 1"/>
          <p:cNvSpPr>
            <a:spLocks noGrp="1"/>
          </p:cNvSpPr>
          <p:nvPr>
            <p:ph type="ftr" idx="49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sldNum" idx="50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99F10F4-15FA-40E9-AA4E-25ACC9CC6829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6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326;p81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63" name="Google Shape;327;p81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pic>
        <p:nvPicPr>
          <p:cNvPr id="264" name="Google Shape;328;p81" descr=""/>
          <p:cNvPicPr/>
          <p:nvPr/>
        </p:nvPicPr>
        <p:blipFill>
          <a:blip r:embed="rId4"/>
          <a:stretch/>
        </p:blipFill>
        <p:spPr>
          <a:xfrm>
            <a:off x="7247160" y="318960"/>
            <a:ext cx="608400" cy="1059840"/>
          </a:xfrm>
          <a:prstGeom prst="rect">
            <a:avLst/>
          </a:prstGeom>
          <a:ln w="0">
            <a:noFill/>
          </a:ln>
        </p:spPr>
      </p:pic>
      <p:pic>
        <p:nvPicPr>
          <p:cNvPr id="265" name="Google Shape;329;p81" descr=""/>
          <p:cNvPicPr/>
          <p:nvPr/>
        </p:nvPicPr>
        <p:blipFill>
          <a:blip r:embed="rId5"/>
          <a:stretch/>
        </p:blipFill>
        <p:spPr>
          <a:xfrm>
            <a:off x="7869600" y="276840"/>
            <a:ext cx="1144080" cy="1144080"/>
          </a:xfrm>
          <a:prstGeom prst="rect">
            <a:avLst/>
          </a:prstGeom>
          <a:ln w="0">
            <a:noFill/>
          </a:ln>
        </p:spPr>
      </p:pic>
      <p:sp>
        <p:nvSpPr>
          <p:cNvPr id="266" name="PlaceHolder 1"/>
          <p:cNvSpPr>
            <a:spLocks noGrp="1"/>
          </p:cNvSpPr>
          <p:nvPr>
            <p:ph type="ftr" idx="51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sldNum" idx="52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B956250-A155-41DD-A2FE-7D8D46DDFB17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6"/>
  </p:sldLayoutIdLst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326;p81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69" name="Google Shape;327;p81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pic>
        <p:nvPicPr>
          <p:cNvPr id="270" name="Google Shape;328;p81" descr=""/>
          <p:cNvPicPr/>
          <p:nvPr/>
        </p:nvPicPr>
        <p:blipFill>
          <a:blip r:embed="rId4"/>
          <a:stretch/>
        </p:blipFill>
        <p:spPr>
          <a:xfrm>
            <a:off x="7247160" y="318960"/>
            <a:ext cx="608400" cy="1059840"/>
          </a:xfrm>
          <a:prstGeom prst="rect">
            <a:avLst/>
          </a:prstGeom>
          <a:ln w="0">
            <a:noFill/>
          </a:ln>
        </p:spPr>
      </p:pic>
      <p:pic>
        <p:nvPicPr>
          <p:cNvPr id="271" name="Google Shape;329;p81" descr=""/>
          <p:cNvPicPr/>
          <p:nvPr/>
        </p:nvPicPr>
        <p:blipFill>
          <a:blip r:embed="rId5"/>
          <a:stretch/>
        </p:blipFill>
        <p:spPr>
          <a:xfrm>
            <a:off x="7869600" y="276840"/>
            <a:ext cx="1144080" cy="1144080"/>
          </a:xfrm>
          <a:prstGeom prst="rect">
            <a:avLst/>
          </a:prstGeom>
          <a:ln w="0">
            <a:noFill/>
          </a:ln>
        </p:spPr>
      </p:pic>
      <p:sp>
        <p:nvSpPr>
          <p:cNvPr id="272" name="PlaceHolder 1"/>
          <p:cNvSpPr>
            <a:spLocks noGrp="1"/>
          </p:cNvSpPr>
          <p:nvPr>
            <p:ph type="ftr" idx="53"/>
          </p:nvPr>
        </p:nvSpPr>
        <p:spPr>
          <a:xfrm>
            <a:off x="0" y="0"/>
            <a:ext cx="2998800" cy="299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sldNum" idx="54"/>
          </p:nvPr>
        </p:nvSpPr>
        <p:spPr>
          <a:xfrm>
            <a:off x="0" y="0"/>
            <a:ext cx="2998800" cy="299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9AD02FE-C1EC-44D1-95F6-5C256C6781B6}" type="slidenum"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6"/>
  </p:sldLayoutIdLst>
</p:sldMaster>
</file>

<file path=ppt/slideMasters/slideMaster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356;p87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75" name="Google Shape;357;p87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276" name="Google Shape;358;p87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77" name="Google Shape;359;p87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ftr" idx="55"/>
          </p:nvPr>
        </p:nvSpPr>
        <p:spPr>
          <a:xfrm>
            <a:off x="3124080" y="640080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sldNum" idx="56"/>
          </p:nvPr>
        </p:nvSpPr>
        <p:spPr>
          <a:xfrm>
            <a:off x="7424280" y="6345000"/>
            <a:ext cx="13705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4DC9069-26AB-4F4F-B5E1-C856AB137449}" type="slidenum"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5" r:id="rId5"/>
  </p:sldLayoutIdLst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356;p87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83" name="Google Shape;357;p87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284" name="Google Shape;358;p87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85" name="Google Shape;359;p87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86" name="PlaceHolder 1"/>
          <p:cNvSpPr>
            <a:spLocks noGrp="1"/>
          </p:cNvSpPr>
          <p:nvPr>
            <p:ph type="ftr" idx="57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sldNum" idx="58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AEE1181-46B2-4A8E-84DC-C37CC3B46705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0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ftr" idx="5"/>
          </p:nvPr>
        </p:nvSpPr>
        <p:spPr>
          <a:xfrm>
            <a:off x="3029040" y="6356520"/>
            <a:ext cx="30852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sldNum" idx="6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8D25963-4328-45B7-9285-4931DD197099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356;p87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89" name="Google Shape;357;p87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290" name="Google Shape;358;p87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91" name="Google Shape;359;p87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92" name="PlaceHolder 1"/>
          <p:cNvSpPr>
            <a:spLocks noGrp="1"/>
          </p:cNvSpPr>
          <p:nvPr>
            <p:ph type="ftr" idx="59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ldNum" idx="60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80ABFA5-24F6-482F-A22A-100CABA2C656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9" r:id="rId5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356;p87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295" name="Google Shape;357;p87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296" name="Google Shape;358;p87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97" name="Google Shape;359;p87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98" name="PlaceHolder 1"/>
          <p:cNvSpPr>
            <a:spLocks noGrp="1"/>
          </p:cNvSpPr>
          <p:nvPr>
            <p:ph type="ftr" idx="61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sldNum" idx="62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E532AC7-1EF5-4188-9A3D-FBA141631712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1" r:id="rId5"/>
  </p:sldLayoutIdLst>
</p:sldMaster>
</file>

<file path=ppt/slideMasters/slideMaster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56;p87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301" name="Google Shape;357;p87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302" name="Google Shape;358;p87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03" name="Google Shape;359;p87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304" name="PlaceHolder 1"/>
          <p:cNvSpPr>
            <a:spLocks noGrp="1"/>
          </p:cNvSpPr>
          <p:nvPr>
            <p:ph type="ftr" idx="63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sldNum" idx="64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BFF5929-4F3F-4855-BACF-5FBC8CD9D980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5"/>
  </p:sldLayoutIdLst>
</p:sldMaster>
</file>

<file path=ppt/slideMasters/slideMaster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56;p87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307" name="Google Shape;357;p87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308" name="Google Shape;358;p87" hidden="1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09" name="Google Shape;359;p87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310" name="Google Shape;381;p92"/>
          <p:cNvSpPr/>
          <p:nvPr/>
        </p:nvSpPr>
        <p:spPr>
          <a:xfrm>
            <a:off x="0" y="6248520"/>
            <a:ext cx="9142920" cy="608400"/>
          </a:xfrm>
          <a:prstGeom prst="rect">
            <a:avLst/>
          </a:prstGeom>
          <a:solidFill>
            <a:schemeClr val="dk1"/>
          </a:solidFill>
          <a:ln w="0">
            <a:noFill/>
          </a:ln>
          <a:effectLst>
            <a:outerShdw blurRad="50760" dir="162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11" name="Google Shape;382;p92"/>
          <p:cNvSpPr/>
          <p:nvPr/>
        </p:nvSpPr>
        <p:spPr>
          <a:xfrm>
            <a:off x="0" y="0"/>
            <a:ext cx="9142920" cy="119340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12" name="Google Shape;384;p92" descr=""/>
          <p:cNvPicPr/>
          <p:nvPr/>
        </p:nvPicPr>
        <p:blipFill>
          <a:blip r:embed="rId5"/>
          <a:stretch/>
        </p:blipFill>
        <p:spPr>
          <a:xfrm>
            <a:off x="2922120" y="425160"/>
            <a:ext cx="3298680" cy="2683800"/>
          </a:xfrm>
          <a:prstGeom prst="rect">
            <a:avLst/>
          </a:prstGeom>
          <a:ln w="0">
            <a:noFill/>
          </a:ln>
        </p:spPr>
      </p:pic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5" r:id="rId6"/>
  </p:sldLayoutIdLst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56;p87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317" name="Google Shape;357;p87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sp>
        <p:nvSpPr>
          <p:cNvPr id="318" name="Google Shape;358;p87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19" name="Google Shape;359;p87" descr=""/>
          <p:cNvPicPr/>
          <p:nvPr/>
        </p:nvPicPr>
        <p:blipFill>
          <a:blip r:embed="rId4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320" name="PlaceHolder 1"/>
          <p:cNvSpPr>
            <a:spLocks noGrp="1"/>
          </p:cNvSpPr>
          <p:nvPr>
            <p:ph type="ftr" idx="65"/>
          </p:nvPr>
        </p:nvSpPr>
        <p:spPr>
          <a:xfrm>
            <a:off x="0" y="0"/>
            <a:ext cx="2998800" cy="299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ldNum" idx="66"/>
          </p:nvPr>
        </p:nvSpPr>
        <p:spPr>
          <a:xfrm>
            <a:off x="0" y="0"/>
            <a:ext cx="2998800" cy="2998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F173933-8928-4EAB-A26D-901DBA931E2C}" type="slidenum"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1</a:t>
            </a:fld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5"/>
  </p:sldLayoutIdLst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96;p95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323" name="Google Shape;397;p95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pic>
        <p:nvPicPr>
          <p:cNvPr id="324" name="Google Shape;398;p95" descr=""/>
          <p:cNvPicPr/>
          <p:nvPr/>
        </p:nvPicPr>
        <p:blipFill>
          <a:blip r:embed="rId4"/>
          <a:stretch/>
        </p:blipFill>
        <p:spPr>
          <a:xfrm>
            <a:off x="8153280" y="32328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325" name="PlaceHolder 1"/>
          <p:cNvSpPr>
            <a:spLocks noGrp="1"/>
          </p:cNvSpPr>
          <p:nvPr>
            <p:ph type="ftr" idx="67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sldNum" idx="68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A73BB86-B0D6-49F0-A4CB-D054DD8D7A91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9" r:id="rId5"/>
  </p:sldLayoutIdLst>
</p:sldMaster>
</file>

<file path=ppt/slideMasters/slideMaster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96;p95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328" name="Google Shape;397;p95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pic>
        <p:nvPicPr>
          <p:cNvPr id="329" name="Google Shape;398;p95" descr=""/>
          <p:cNvPicPr/>
          <p:nvPr/>
        </p:nvPicPr>
        <p:blipFill>
          <a:blip r:embed="rId4"/>
          <a:stretch/>
        </p:blipFill>
        <p:spPr>
          <a:xfrm>
            <a:off x="8153280" y="32328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330" name="PlaceHolder 1"/>
          <p:cNvSpPr>
            <a:spLocks noGrp="1"/>
          </p:cNvSpPr>
          <p:nvPr>
            <p:ph type="ftr" idx="69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sldNum" idx="70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F25D4F3-E242-4831-ABBA-616E2A0A50DD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1" r:id="rId5"/>
  </p:sldLayoutIdLst>
</p:sldMaster>
</file>

<file path=ppt/slideMasters/slideMaster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96;p95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333" name="Google Shape;397;p95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pic>
        <p:nvPicPr>
          <p:cNvPr id="334" name="Google Shape;398;p95" descr=""/>
          <p:cNvPicPr/>
          <p:nvPr/>
        </p:nvPicPr>
        <p:blipFill>
          <a:blip r:embed="rId4"/>
          <a:stretch/>
        </p:blipFill>
        <p:spPr>
          <a:xfrm>
            <a:off x="8153280" y="32328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335" name="PlaceHolder 1"/>
          <p:cNvSpPr>
            <a:spLocks noGrp="1"/>
          </p:cNvSpPr>
          <p:nvPr>
            <p:ph type="ftr" idx="71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sldNum" idx="72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8CFE018-9F89-49CA-90F7-57B5C23EA0D4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3" r:id="rId5"/>
  </p:sldLayoutIdLst>
</p:sldMaster>
</file>

<file path=ppt/slideMasters/slideMaster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96;p95" descr="MUON-Slide-graphBase-pagebottom.jpg"/>
          <p:cNvPicPr/>
          <p:nvPr/>
        </p:nvPicPr>
        <p:blipFill>
          <a:blip r:embed="rId2"/>
          <a:stretch/>
        </p:blipFill>
        <p:spPr>
          <a:xfrm>
            <a:off x="0" y="6273720"/>
            <a:ext cx="9142920" cy="676080"/>
          </a:xfrm>
          <a:prstGeom prst="rect">
            <a:avLst/>
          </a:prstGeom>
          <a:ln w="0">
            <a:noFill/>
          </a:ln>
        </p:spPr>
      </p:pic>
      <p:pic>
        <p:nvPicPr>
          <p:cNvPr id="338" name="Google Shape;397;p95" descr="MCC-inernational-finalV01.png"/>
          <p:cNvPicPr/>
          <p:nvPr/>
        </p:nvPicPr>
        <p:blipFill>
          <a:blip r:embed="rId3"/>
          <a:stretch/>
        </p:blipFill>
        <p:spPr>
          <a:xfrm>
            <a:off x="129240" y="177840"/>
            <a:ext cx="1012680" cy="1350720"/>
          </a:xfrm>
          <a:prstGeom prst="rect">
            <a:avLst/>
          </a:prstGeom>
          <a:ln w="0">
            <a:noFill/>
          </a:ln>
        </p:spPr>
      </p:pic>
      <p:pic>
        <p:nvPicPr>
          <p:cNvPr id="339" name="Google Shape;398;p95" descr=""/>
          <p:cNvPicPr/>
          <p:nvPr/>
        </p:nvPicPr>
        <p:blipFill>
          <a:blip r:embed="rId4"/>
          <a:stretch/>
        </p:blipFill>
        <p:spPr>
          <a:xfrm>
            <a:off x="8153280" y="32328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340" name="PlaceHolder 1"/>
          <p:cNvSpPr>
            <a:spLocks noGrp="1"/>
          </p:cNvSpPr>
          <p:nvPr>
            <p:ph type="ftr" idx="73"/>
          </p:nvPr>
        </p:nvSpPr>
        <p:spPr>
          <a:xfrm>
            <a:off x="1371600" y="6416640"/>
            <a:ext cx="63234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sldNum" idx="74"/>
          </p:nvPr>
        </p:nvSpPr>
        <p:spPr>
          <a:xfrm>
            <a:off x="7848720" y="6539040"/>
            <a:ext cx="456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191E5F3-F812-4FCD-95C8-2E457F370FC7}" type="slidenum">
              <a:rPr b="1" lang="en-US" sz="1200" strike="noStrike" u="none">
                <a:solidFill>
                  <a:schemeClr val="lt1"/>
                </a:solidFill>
                <a:uFillTx/>
                <a:latin typeface="Arial Narrow"/>
                <a:ea typeface="Arial Narrow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7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ftr" idx="7"/>
          </p:nvPr>
        </p:nvSpPr>
        <p:spPr>
          <a:xfrm>
            <a:off x="3029040" y="6356520"/>
            <a:ext cx="30852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sldNum" idx="8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A5E8B90-D52B-4701-9B3D-07B87F9766E2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3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ftr" idx="9"/>
          </p:nvPr>
        </p:nvSpPr>
        <p:spPr>
          <a:xfrm>
            <a:off x="3029040" y="6356520"/>
            <a:ext cx="30852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sldNum" idx="10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885B429-DD6D-4462-A9F0-99CD7FFD2D39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0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ftr" idx="11"/>
          </p:nvPr>
        </p:nvSpPr>
        <p:spPr>
          <a:xfrm>
            <a:off x="3029040" y="6356520"/>
            <a:ext cx="30852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12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C5B4C2A-62AB-429F-81D4-28450A8D1AB0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3"/>
    <p:sldLayoutId id="2147483662" r:id="rId4"/>
    <p:sldLayoutId id="2147483663" r:id="rId5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9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50" name="PlaceHolder 1"/>
          <p:cNvSpPr>
            <a:spLocks noGrp="1"/>
          </p:cNvSpPr>
          <p:nvPr>
            <p:ph type="ftr" idx="13"/>
          </p:nvPr>
        </p:nvSpPr>
        <p:spPr>
          <a:xfrm>
            <a:off x="3029040" y="6356520"/>
            <a:ext cx="30852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ldNum" idx="14"/>
          </p:nvPr>
        </p:nvSpPr>
        <p:spPr>
          <a:xfrm>
            <a:off x="7424280" y="6345000"/>
            <a:ext cx="13705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E64D750-2EAB-46AF-A08B-CD473DE36222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;p43"/>
          <p:cNvSpPr/>
          <p:nvPr/>
        </p:nvSpPr>
        <p:spPr>
          <a:xfrm>
            <a:off x="0" y="0"/>
            <a:ext cx="9142920" cy="1218240"/>
          </a:xfrm>
          <a:prstGeom prst="rect">
            <a:avLst/>
          </a:prstGeom>
          <a:solidFill>
            <a:srgbClr val="c8102e"/>
          </a:solidFill>
          <a:ln w="0">
            <a:noFill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5" name="Google Shape;13;p43" descr=""/>
          <p:cNvPicPr/>
          <p:nvPr/>
        </p:nvPicPr>
        <p:blipFill>
          <a:blip r:embed="rId2"/>
          <a:stretch/>
        </p:blipFill>
        <p:spPr>
          <a:xfrm>
            <a:off x="8153280" y="76320"/>
            <a:ext cx="608400" cy="105984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5"/>
          </p:nvPr>
        </p:nvSpPr>
        <p:spPr>
          <a:xfrm>
            <a:off x="3029040" y="6356520"/>
            <a:ext cx="30852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ldNum" idx="16"/>
          </p:nvPr>
        </p:nvSpPr>
        <p:spPr>
          <a:xfrm>
            <a:off x="7424280" y="6345000"/>
            <a:ext cx="13705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53AF08-A60F-47A4-B62F-7E1533C58424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hyperlink" Target="https://arxiv.org/pdf/physics/0309023" TargetMode="External"/><Relationship Id="rId6" Type="http://schemas.openxmlformats.org/officeDocument/2006/relationships/image" Target="../media/image45.png"/><Relationship Id="rId7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slideLayout" Target="../slideLayouts/slideLayout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slideLayout" Target="../slideLayouts/slideLayout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slideLayout" Target="../slideLayouts/slideLayout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slideLayout" Target="../slideLayouts/slideLayout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hyperlink" Target="https://www.sciencedirect.com/science/article/pii/S0168900210008132" TargetMode="Externa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slideLayout" Target="../slideLayouts/slideLayout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slideLayout" Target="../slideLayouts/slideLayout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hyperlink" Target="https://journals.aps.org/prab/abstract/10.1103/PhysRevAccelBeams.21.102002" TargetMode="External"/><Relationship Id="rId2" Type="http://schemas.openxmlformats.org/officeDocument/2006/relationships/image" Target="../media/image92.png"/><Relationship Id="rId3" Type="http://schemas.openxmlformats.org/officeDocument/2006/relationships/slideLayout" Target="../slideLayouts/slideLayout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slideLayout" Target="../slideLayouts/slideLayout9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slideLayout" Target="../slideLayouts/slideLayout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slideLayout" Target="../slideLayouts/slideLayout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slideLayout" Target="../slideLayouts/slideLayout9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slideLayout" Target="../slideLayouts/slideLayout9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slideLayout" Target="../slideLayouts/slideLayout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hyperlink" Target="https://www.sciencedirect.com/science/article/pii/S0168900210008132" TargetMode="Externa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609480" y="3733920"/>
            <a:ext cx="7923600" cy="121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 fontScale="77500" lnSpcReduction="19999"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6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Recent Developments in RF Cavities with Beam Windows for the Future Muon Collider Ionization Cooling Channels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subTitle"/>
          </p:nvPr>
        </p:nvSpPr>
        <p:spPr>
          <a:xfrm>
            <a:off x="1219320" y="5134320"/>
            <a:ext cx="6552000" cy="80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77500" lnSpcReduction="19999"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Dillon Merenich (NIU), Tianhuan Luo (LBNL), Xueying Lu (NIU/ANL)</a:t>
            </a:r>
            <a:br>
              <a:rPr sz="2400"/>
            </a:b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8 August 2025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0" name="Google Shape;426;p1" descr=""/>
          <p:cNvPicPr/>
          <p:nvPr/>
        </p:nvPicPr>
        <p:blipFill>
          <a:blip r:embed="rId1"/>
          <a:stretch/>
        </p:blipFill>
        <p:spPr>
          <a:xfrm>
            <a:off x="8271360" y="76320"/>
            <a:ext cx="809640" cy="1051200"/>
          </a:xfrm>
          <a:prstGeom prst="rect">
            <a:avLst/>
          </a:prstGeom>
          <a:ln w="0">
            <a:noFill/>
          </a:ln>
        </p:spPr>
      </p:pic>
      <p:pic>
        <p:nvPicPr>
          <p:cNvPr id="351" name="Google Shape;427;p1" descr=""/>
          <p:cNvPicPr/>
          <p:nvPr/>
        </p:nvPicPr>
        <p:blipFill>
          <a:blip r:embed="rId2"/>
          <a:stretch/>
        </p:blipFill>
        <p:spPr>
          <a:xfrm>
            <a:off x="6068160" y="448560"/>
            <a:ext cx="2202120" cy="769320"/>
          </a:xfrm>
          <a:prstGeom prst="rect">
            <a:avLst/>
          </a:prstGeom>
          <a:ln w="0">
            <a:noFill/>
          </a:ln>
        </p:spPr>
      </p:pic>
      <p:pic>
        <p:nvPicPr>
          <p:cNvPr id="352" name="Google Shape;428;p1" descr=""/>
          <p:cNvPicPr/>
          <p:nvPr/>
        </p:nvPicPr>
        <p:blipFill>
          <a:blip r:embed="rId3"/>
          <a:stretch/>
        </p:blipFill>
        <p:spPr>
          <a:xfrm>
            <a:off x="6858000" y="63360"/>
            <a:ext cx="1353600" cy="437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388512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lnSpcReduction="9999"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When considering thermal changes and the reduced current, cold copper has better resilience at higher magnetic fields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i="1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and </a:t>
            </a:r>
            <a:r>
              <a:rPr b="0" i="1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Al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have higher temperature rise thresholds 🡪 when low power is deposited, they outperform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At high magnetic fields, cold Cu’s reduced field emission and enhanced diffusivity provides resilience to temperature change, and thus BD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Cold Copper Temperature Dependent </a:t>
            </a: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Breakdown Resilience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 type="sldNum" idx="86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C1B0003-BB9E-4B49-B662-30FAEA051502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10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26" name="Google Shape;537;p10" descr=""/>
          <p:cNvPicPr/>
          <p:nvPr/>
        </p:nvPicPr>
        <p:blipFill>
          <a:blip r:embed="rId1"/>
          <a:stretch/>
        </p:blipFill>
        <p:spPr>
          <a:xfrm>
            <a:off x="4646880" y="2209680"/>
            <a:ext cx="4411080" cy="333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339336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Pulse length reduction shown to mitigate effects of breakdown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Temperature rise scales linearly without diffusion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Previous Study Pulse Lengths Effects on Breakdown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sldNum" idx="87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EA78DD6-F426-4540-8DB2-A4CEED8BAD06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30" name="Google Shape;545;p11" descr=""/>
          <p:cNvPicPr/>
          <p:nvPr/>
        </p:nvPicPr>
        <p:blipFill>
          <a:blip r:embed="rId1"/>
          <a:stretch/>
        </p:blipFill>
        <p:spPr>
          <a:xfrm>
            <a:off x="3851640" y="2552760"/>
            <a:ext cx="5291280" cy="3275640"/>
          </a:xfrm>
          <a:prstGeom prst="rect">
            <a:avLst/>
          </a:prstGeom>
          <a:ln w="0">
            <a:noFill/>
          </a:ln>
        </p:spPr>
      </p:pic>
      <p:sp>
        <p:nvSpPr>
          <p:cNvPr id="431" name="Google Shape;546;p11"/>
          <p:cNvSpPr/>
          <p:nvPr/>
        </p:nvSpPr>
        <p:spPr>
          <a:xfrm>
            <a:off x="-14400" y="6263280"/>
            <a:ext cx="3061440" cy="7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https://indico.cern.ch/event/1034749/contributions/4345479/attachments/2243084/3803574/02%20-%20Overcoupled%20cavity%20v4.pdf</a:t>
            </a:r>
            <a:endParaRPr b="0" lang="en-US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2" name="Google Shape;547;p11"/>
          <p:cNvSpPr/>
          <p:nvPr/>
        </p:nvSpPr>
        <p:spPr>
          <a:xfrm>
            <a:off x="6721200" y="2183400"/>
            <a:ext cx="4579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Sergey Arsenyev 2021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335160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lnSpcReduction="9999"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At large magnetic fields, the pulse lengths required to avoid diffusion are very small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To increase diffusion limits at large magnetic fields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Use material with enhanced diffusivity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Decrease pulse lengths at larger magnetic fields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43040" indent="-15876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43040" indent="-15876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Pulse Length Effects of room temp copper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 type="sldNum" idx="88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7EBA461-7986-4DA4-8C46-480FE1AB8CE4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12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36" name="Google Shape;555;p12" descr=""/>
          <p:cNvPicPr/>
          <p:nvPr/>
        </p:nvPicPr>
        <p:blipFill>
          <a:blip r:embed="rId1"/>
          <a:stretch/>
        </p:blipFill>
        <p:spPr>
          <a:xfrm>
            <a:off x="4038480" y="1752480"/>
            <a:ext cx="4950360" cy="3885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Beam Loading Overview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sldNum" idx="89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9768068-EF37-4A54-BA02-A981B402D380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13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39" name="Google Shape;562;p13" descr=""/>
          <p:cNvPicPr/>
          <p:nvPr/>
        </p:nvPicPr>
        <p:blipFill>
          <a:blip r:embed="rId1"/>
          <a:stretch/>
        </p:blipFill>
        <p:spPr>
          <a:xfrm>
            <a:off x="687960" y="5116320"/>
            <a:ext cx="3654720" cy="700920"/>
          </a:xfrm>
          <a:prstGeom prst="rect">
            <a:avLst/>
          </a:prstGeom>
          <a:ln w="0">
            <a:noFill/>
          </a:ln>
        </p:spPr>
      </p:pic>
      <p:pic>
        <p:nvPicPr>
          <p:cNvPr id="440" name="Google Shape;563;p13" descr=""/>
          <p:cNvPicPr/>
          <p:nvPr/>
        </p:nvPicPr>
        <p:blipFill>
          <a:blip r:embed="rId2"/>
          <a:stretch/>
        </p:blipFill>
        <p:spPr>
          <a:xfrm>
            <a:off x="211680" y="4662000"/>
            <a:ext cx="4578480" cy="375120"/>
          </a:xfrm>
          <a:prstGeom prst="rect">
            <a:avLst/>
          </a:prstGeom>
          <a:ln w="0">
            <a:noFill/>
          </a:ln>
        </p:spPr>
      </p:pic>
      <p:pic>
        <p:nvPicPr>
          <p:cNvPr id="441" name="Google Shape;564;p13" descr=""/>
          <p:cNvPicPr/>
          <p:nvPr/>
        </p:nvPicPr>
        <p:blipFill>
          <a:blip r:embed="rId3"/>
          <a:stretch/>
        </p:blipFill>
        <p:spPr>
          <a:xfrm>
            <a:off x="5393520" y="4723200"/>
            <a:ext cx="3224880" cy="659160"/>
          </a:xfrm>
          <a:prstGeom prst="rect">
            <a:avLst/>
          </a:prstGeom>
          <a:ln w="0">
            <a:noFill/>
          </a:ln>
        </p:spPr>
      </p:pic>
      <p:sp>
        <p:nvSpPr>
          <p:cNvPr id="442" name="Google Shape;565;p13"/>
          <p:cNvSpPr/>
          <p:nvPr/>
        </p:nvSpPr>
        <p:spPr>
          <a:xfrm>
            <a:off x="228600" y="1483200"/>
            <a:ext cx="8533440" cy="353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Wake function describes the energy loss per trailing charge per bunch charge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743040" indent="-343080">
              <a:lnSpc>
                <a:spcPct val="100000"/>
              </a:lnSpc>
              <a:spcBef>
                <a:spcPts val="320"/>
              </a:spcBef>
              <a:buClr>
                <a:srgbClr val="4f81bd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Couples to high R/Q modes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743040" indent="-343080">
              <a:lnSpc>
                <a:spcPct val="100000"/>
              </a:lnSpc>
              <a:spcBef>
                <a:spcPts val="320"/>
              </a:spcBef>
              <a:buClr>
                <a:srgbClr val="4f81bd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Combination of cavity modes and space charge effects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743040" indent="-343080">
              <a:lnSpc>
                <a:spcPct val="100000"/>
              </a:lnSpc>
              <a:spcBef>
                <a:spcPts val="320"/>
              </a:spcBef>
              <a:buClr>
                <a:srgbClr val="4f81bd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Green’s function of wake potential for bunch distribution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343080" indent="-343080">
              <a:lnSpc>
                <a:spcPct val="100000"/>
              </a:lnSpc>
              <a:spcBef>
                <a:spcPts val="400"/>
              </a:spcBef>
              <a:buClr>
                <a:srgbClr val="4f81bd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Decomposition of fields due to linear addition of particle and structure fields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743040" indent="-343080">
              <a:lnSpc>
                <a:spcPct val="100000"/>
              </a:lnSpc>
              <a:spcBef>
                <a:spcPts val="320"/>
              </a:spcBef>
              <a:buClr>
                <a:srgbClr val="4f81bd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MuC particle beta ~ 0.9 🡪 space charge relevant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3" name="Google Shape;566;p13"/>
          <p:cNvSpPr/>
          <p:nvPr/>
        </p:nvSpPr>
        <p:spPr>
          <a:xfrm>
            <a:off x="5883840" y="4214520"/>
            <a:ext cx="1936080" cy="363960"/>
          </a:xfrm>
          <a:prstGeom prst="rect">
            <a:avLst/>
          </a:prstGeom>
          <a:solidFill>
            <a:srgbClr val="b7cc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Particle Bunch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44" name="Google Shape;567;p13" descr=""/>
          <p:cNvPicPr/>
          <p:nvPr/>
        </p:nvPicPr>
        <p:blipFill>
          <a:blip r:embed="rId4"/>
          <a:stretch/>
        </p:blipFill>
        <p:spPr>
          <a:xfrm>
            <a:off x="1739520" y="5851800"/>
            <a:ext cx="1559880" cy="483480"/>
          </a:xfrm>
          <a:prstGeom prst="rect">
            <a:avLst/>
          </a:prstGeom>
          <a:ln w="0">
            <a:noFill/>
          </a:ln>
        </p:spPr>
      </p:pic>
      <p:sp>
        <p:nvSpPr>
          <p:cNvPr id="445" name="Google Shape;568;p13"/>
          <p:cNvSpPr/>
          <p:nvPr/>
        </p:nvSpPr>
        <p:spPr>
          <a:xfrm>
            <a:off x="47880" y="6415200"/>
            <a:ext cx="3224880" cy="4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050" strike="noStrike" u="sng">
                <a:solidFill>
                  <a:schemeClr val="lt1"/>
                </a:solidFill>
                <a:uFillTx/>
                <a:latin typeface="Arial"/>
                <a:ea typeface="Arial"/>
                <a:hlinkClick r:id="rId5"/>
              </a:rPr>
              <a:t>https://arxiv.org/pdf/physics/0309023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6" name="Google Shape;569;p13"/>
          <p:cNvSpPr/>
          <p:nvPr/>
        </p:nvSpPr>
        <p:spPr>
          <a:xfrm>
            <a:off x="5124600" y="6026400"/>
            <a:ext cx="3405600" cy="298440"/>
          </a:xfrm>
          <a:prstGeom prst="rect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7" name="Google Shape;570;p13"/>
          <p:cNvSpPr/>
          <p:nvPr/>
        </p:nvSpPr>
        <p:spPr>
          <a:xfrm>
            <a:off x="5421960" y="5634000"/>
            <a:ext cx="2926440" cy="363960"/>
          </a:xfrm>
          <a:prstGeom prst="rect">
            <a:avLst/>
          </a:prstGeom>
          <a:solidFill>
            <a:srgbClr val="b7cc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Wakefield Decomposition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8" name="Google Shape;571;p13"/>
          <p:cNvSpPr/>
          <p:nvPr/>
        </p:nvSpPr>
        <p:spPr>
          <a:xfrm>
            <a:off x="1739520" y="4218840"/>
            <a:ext cx="1936080" cy="363960"/>
          </a:xfrm>
          <a:prstGeom prst="rect">
            <a:avLst/>
          </a:prstGeom>
          <a:solidFill>
            <a:srgbClr val="b7cc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Single Particle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Wakefield Simulations in a Simple Pillbox with Beam Pipe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sldNum" idx="90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1A8B1CC-622A-4A8C-85E9-F232B7EB07F4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13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51" name="Google Shape;578;p14" descr=""/>
          <p:cNvPicPr/>
          <p:nvPr/>
        </p:nvPicPr>
        <p:blipFill>
          <a:blip r:embed="rId1"/>
          <a:stretch/>
        </p:blipFill>
        <p:spPr>
          <a:xfrm>
            <a:off x="168840" y="1584720"/>
            <a:ext cx="4713480" cy="4281480"/>
          </a:xfrm>
          <a:prstGeom prst="rect">
            <a:avLst/>
          </a:prstGeom>
          <a:ln w="0">
            <a:noFill/>
          </a:ln>
        </p:spPr>
      </p:pic>
      <p:pic>
        <p:nvPicPr>
          <p:cNvPr id="452" name="Google Shape;579;p14" descr=""/>
          <p:cNvPicPr/>
          <p:nvPr/>
        </p:nvPicPr>
        <p:blipFill>
          <a:blip r:embed="rId2"/>
          <a:stretch/>
        </p:blipFill>
        <p:spPr>
          <a:xfrm>
            <a:off x="4934880" y="1870560"/>
            <a:ext cx="4071240" cy="4315320"/>
          </a:xfrm>
          <a:prstGeom prst="rect">
            <a:avLst/>
          </a:prstGeom>
          <a:ln w="0">
            <a:noFill/>
          </a:ln>
        </p:spPr>
      </p:pic>
      <p:sp>
        <p:nvSpPr>
          <p:cNvPr id="453" name="Google Shape;580;p14"/>
          <p:cNvSpPr/>
          <p:nvPr/>
        </p:nvSpPr>
        <p:spPr>
          <a:xfrm rot="16200000">
            <a:off x="-137520" y="2485440"/>
            <a:ext cx="608400" cy="36396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C/s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4" name="Google Shape;581;p14"/>
          <p:cNvSpPr/>
          <p:nvPr/>
        </p:nvSpPr>
        <p:spPr>
          <a:xfrm rot="16200000">
            <a:off x="-137520" y="4542840"/>
            <a:ext cx="608400" cy="36396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5" name="Google Shape;582;p14"/>
          <p:cNvSpPr/>
          <p:nvPr/>
        </p:nvSpPr>
        <p:spPr>
          <a:xfrm>
            <a:off x="1981080" y="5791320"/>
            <a:ext cx="684720" cy="36396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GHz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6" name="Google Shape;583;p14"/>
          <p:cNvSpPr/>
          <p:nvPr/>
        </p:nvSpPr>
        <p:spPr>
          <a:xfrm>
            <a:off x="1981080" y="3541320"/>
            <a:ext cx="456120" cy="36396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ns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Wakefields in a Simple Pillbox with Beam Pipe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sldNum" idx="91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D344D45-1EA3-4701-81AA-F63C93DB3FCD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13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9" name="Google Shape;590;p15"/>
          <p:cNvSpPr/>
          <p:nvPr/>
        </p:nvSpPr>
        <p:spPr>
          <a:xfrm>
            <a:off x="2743200" y="5715000"/>
            <a:ext cx="4097880" cy="577080"/>
          </a:xfrm>
          <a:prstGeom prst="rect">
            <a:avLst/>
          </a:prstGeom>
          <a:solidFill>
            <a:srgbClr val="ddd9c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9044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6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Pipe insertion does impact the resulting beam loading effects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60" name="Google Shape;591;p15" descr=""/>
          <p:cNvPicPr/>
          <p:nvPr/>
        </p:nvPicPr>
        <p:blipFill>
          <a:blip r:embed="rId1"/>
          <a:stretch/>
        </p:blipFill>
        <p:spPr>
          <a:xfrm>
            <a:off x="1600200" y="1922400"/>
            <a:ext cx="5713920" cy="3705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315360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Mimic bunch charge from wakefield solver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6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Extend pipe to remove edge effects, valid since wakefield solver uses open bounds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6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Resolve fields and export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6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Calculate wake potential in post processing w/ Python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191880">
              <a:lnSpc>
                <a:spcPct val="100000"/>
              </a:lnSpc>
              <a:spcBef>
                <a:spcPts val="476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CST PIC Solver - Setup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sldNum" idx="92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7EB58F3-E842-4DD8-BCE1-C703D99011E8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16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grpSp>
        <p:nvGrpSpPr>
          <p:cNvPr id="464" name="Google Shape;599;p16"/>
          <p:cNvGrpSpPr/>
          <p:nvPr/>
        </p:nvGrpSpPr>
        <p:grpSpPr>
          <a:xfrm>
            <a:off x="3657600" y="1447920"/>
            <a:ext cx="5147280" cy="2817360"/>
            <a:chOff x="3657600" y="1447920"/>
            <a:chExt cx="5147280" cy="2817360"/>
          </a:xfrm>
        </p:grpSpPr>
        <p:pic>
          <p:nvPicPr>
            <p:cNvPr id="465" name="Google Shape;600;p16" descr=""/>
            <p:cNvPicPr/>
            <p:nvPr/>
          </p:nvPicPr>
          <p:blipFill>
            <a:blip r:embed="rId1"/>
            <a:stretch/>
          </p:blipFill>
          <p:spPr>
            <a:xfrm>
              <a:off x="3657600" y="1457640"/>
              <a:ext cx="5146920" cy="2287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66" name="Google Shape;601;p16"/>
            <p:cNvSpPr/>
            <p:nvPr/>
          </p:nvSpPr>
          <p:spPr>
            <a:xfrm>
              <a:off x="3979440" y="2556000"/>
              <a:ext cx="44640" cy="44640"/>
            </a:xfrm>
            <a:prstGeom prst="ellipse">
              <a:avLst/>
            </a:prstGeom>
            <a:gradFill rotWithShape="0">
              <a:gsLst>
                <a:gs pos="0">
                  <a:srgbClr val="ff172b"/>
                </a:gs>
                <a:gs pos="100000">
                  <a:srgbClr val="ff6a71"/>
                </a:gs>
              </a:gsLst>
              <a:lin ang="16200000"/>
            </a:gradFill>
            <a:ln w="9525">
              <a:solidFill>
                <a:srgbClr val="fd2f3e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15840" bIns="158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67" name="Google Shape;602;p16"/>
            <p:cNvSpPr/>
            <p:nvPr/>
          </p:nvSpPr>
          <p:spPr>
            <a:xfrm>
              <a:off x="6868800" y="1447920"/>
              <a:ext cx="1936080" cy="363960"/>
            </a:xfrm>
            <a:prstGeom prst="rect">
              <a:avLst/>
            </a:prstGeom>
            <a:solidFill>
              <a:srgbClr val="ffaeb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000000"/>
                  </a:solidFill>
                  <a:uFillTx/>
                  <a:latin typeface="Arial"/>
                  <a:ea typeface="Arial"/>
                </a:rPr>
                <a:t>PIC model</a:t>
              </a:r>
              <a:endParaRPr b="0" lang="en-US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pic>
          <p:nvPicPr>
            <p:cNvPr id="468" name="Google Shape;603;p16" descr=""/>
            <p:cNvPicPr/>
            <p:nvPr/>
          </p:nvPicPr>
          <p:blipFill>
            <a:blip r:embed="rId2"/>
            <a:srcRect l="0" t="64759" r="85834" b="0"/>
            <a:stretch/>
          </p:blipFill>
          <p:spPr>
            <a:xfrm>
              <a:off x="3657600" y="2833920"/>
              <a:ext cx="1294200" cy="14313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69" name="Google Shape;604;p16"/>
          <p:cNvGrpSpPr/>
          <p:nvPr/>
        </p:nvGrpSpPr>
        <p:grpSpPr>
          <a:xfrm>
            <a:off x="6679800" y="2978280"/>
            <a:ext cx="2375280" cy="2943720"/>
            <a:chOff x="6679800" y="2978280"/>
            <a:chExt cx="2375280" cy="2943720"/>
          </a:xfrm>
        </p:grpSpPr>
        <p:grpSp>
          <p:nvGrpSpPr>
            <p:cNvPr id="470" name="Google Shape;605;p16"/>
            <p:cNvGrpSpPr/>
            <p:nvPr/>
          </p:nvGrpSpPr>
          <p:grpSpPr>
            <a:xfrm>
              <a:off x="6679800" y="2978280"/>
              <a:ext cx="2375280" cy="2943720"/>
              <a:chOff x="6679800" y="2978280"/>
              <a:chExt cx="2375280" cy="2943720"/>
            </a:xfrm>
          </p:grpSpPr>
          <p:pic>
            <p:nvPicPr>
              <p:cNvPr id="471" name="Google Shape;606;p16" descr=""/>
              <p:cNvPicPr/>
              <p:nvPr/>
            </p:nvPicPr>
            <p:blipFill>
              <a:blip r:embed="rId3"/>
              <a:srcRect l="91332" t="0" r="0" b="50000"/>
              <a:stretch/>
            </p:blipFill>
            <p:spPr>
              <a:xfrm>
                <a:off x="6679800" y="3890880"/>
                <a:ext cx="791280" cy="20311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472" name="Google Shape;607;p16" descr=""/>
              <p:cNvPicPr/>
              <p:nvPr/>
            </p:nvPicPr>
            <p:blipFill>
              <a:blip r:embed="rId4"/>
              <a:srcRect l="37997" t="0" r="37670" b="0"/>
              <a:stretch/>
            </p:blipFill>
            <p:spPr>
              <a:xfrm>
                <a:off x="7472160" y="2978280"/>
                <a:ext cx="1582920" cy="2892960"/>
              </a:xfrm>
              <a:prstGeom prst="rect">
                <a:avLst/>
              </a:prstGeom>
              <a:ln w="38100">
                <a:solidFill>
                  <a:srgbClr val="00b050"/>
                </a:solidFill>
                <a:round/>
              </a:ln>
            </p:spPr>
          </p:pic>
        </p:grpSp>
        <p:cxnSp>
          <p:nvCxnSpPr>
            <p:cNvPr id="473" name="Google Shape;608;p16"/>
            <p:cNvCxnSpPr>
              <a:stCxn id="474" idx="2"/>
            </p:cNvCxnSpPr>
            <p:nvPr/>
          </p:nvCxnSpPr>
          <p:spPr>
            <a:xfrm flipH="1">
              <a:off x="8247960" y="3616560"/>
              <a:ext cx="15840" cy="687240"/>
            </a:xfrm>
            <a:prstGeom prst="straightConnector1">
              <a:avLst/>
            </a:prstGeom>
            <a:ln w="25400">
              <a:solidFill>
                <a:srgbClr val="ff3645"/>
              </a:solidFill>
              <a:round/>
              <a:tailEnd len="med" type="triangle" w="med"/>
            </a:ln>
          </p:spPr>
        </p:cxnSp>
        <p:sp>
          <p:nvSpPr>
            <p:cNvPr id="474" name="Google Shape;609;p16"/>
            <p:cNvSpPr/>
            <p:nvPr/>
          </p:nvSpPr>
          <p:spPr>
            <a:xfrm>
              <a:off x="7835760" y="2978280"/>
              <a:ext cx="855720" cy="638280"/>
            </a:xfrm>
            <a:prstGeom prst="rect">
              <a:avLst/>
            </a:prstGeom>
            <a:solidFill>
              <a:srgbClr val="ffaeb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000000"/>
                  </a:solidFill>
                  <a:uFillTx/>
                  <a:latin typeface="Arial"/>
                  <a:ea typeface="Arial"/>
                </a:rPr>
                <a:t>Beam center</a:t>
              </a:r>
              <a:endParaRPr b="0" lang="en-US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Wakefiel</a:t>
            </a: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d Results </a:t>
            </a: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Using </a:t>
            </a: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CST PIC </a:t>
            </a: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– Pillbox </a:t>
            </a: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with a </a:t>
            </a: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Pipe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sldNum" idx="93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833AFCD-66DF-40B2-AF03-B05E210A1B75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16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grpSp>
        <p:nvGrpSpPr>
          <p:cNvPr id="477" name="Google Shape;616;p17"/>
          <p:cNvGrpSpPr/>
          <p:nvPr/>
        </p:nvGrpSpPr>
        <p:grpSpPr>
          <a:xfrm>
            <a:off x="6949800" y="2120760"/>
            <a:ext cx="2046600" cy="1478160"/>
            <a:chOff x="6949800" y="2120760"/>
            <a:chExt cx="2046600" cy="1478160"/>
          </a:xfrm>
        </p:grpSpPr>
        <p:pic>
          <p:nvPicPr>
            <p:cNvPr id="478" name="Google Shape;617;p17" descr=""/>
            <p:cNvPicPr/>
            <p:nvPr/>
          </p:nvPicPr>
          <p:blipFill>
            <a:blip r:embed="rId1"/>
            <a:stretch/>
          </p:blipFill>
          <p:spPr>
            <a:xfrm>
              <a:off x="6949800" y="2120760"/>
              <a:ext cx="2046600" cy="1478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9" name="Google Shape;618;p17"/>
            <p:cNvSpPr/>
            <p:nvPr/>
          </p:nvSpPr>
          <p:spPr>
            <a:xfrm>
              <a:off x="6966000" y="2120760"/>
              <a:ext cx="2030400" cy="1478160"/>
            </a:xfrm>
            <a:prstGeom prst="rect">
              <a:avLst/>
            </a:prstGeom>
            <a:noFill/>
            <a:ln w="9525">
              <a:solidFill>
                <a:srgbClr val="fd2f3e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480" name="Google Shape;619;p17"/>
          <p:cNvSpPr/>
          <p:nvPr/>
        </p:nvSpPr>
        <p:spPr>
          <a:xfrm>
            <a:off x="7063920" y="1703520"/>
            <a:ext cx="1936080" cy="363960"/>
          </a:xfrm>
          <a:prstGeom prst="rect">
            <a:avLst/>
          </a:prstGeom>
          <a:solidFill>
            <a:srgbClr val="ffaeb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Wakefield model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1" name="Google Shape;620;p17"/>
          <p:cNvSpPr/>
          <p:nvPr/>
        </p:nvSpPr>
        <p:spPr>
          <a:xfrm>
            <a:off x="7239960" y="3647520"/>
            <a:ext cx="2153520" cy="56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 Narrow"/>
                <a:ea typeface="Arial Narrow"/>
              </a:rPr>
              <a:t>rp=25mm, d=12mm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165240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82" name="Google Shape;621;p17" descr=""/>
          <p:cNvPicPr/>
          <p:nvPr/>
        </p:nvPicPr>
        <p:blipFill>
          <a:blip r:embed="rId2"/>
          <a:stretch/>
        </p:blipFill>
        <p:spPr>
          <a:xfrm>
            <a:off x="-7560" y="2290320"/>
            <a:ext cx="3230280" cy="2316600"/>
          </a:xfrm>
          <a:prstGeom prst="rect">
            <a:avLst/>
          </a:prstGeom>
          <a:ln w="0">
            <a:noFill/>
          </a:ln>
        </p:spPr>
      </p:pic>
      <p:pic>
        <p:nvPicPr>
          <p:cNvPr id="483" name="Google Shape;622;p17" descr=""/>
          <p:cNvPicPr/>
          <p:nvPr/>
        </p:nvPicPr>
        <p:blipFill>
          <a:blip r:embed="rId3"/>
          <a:stretch/>
        </p:blipFill>
        <p:spPr>
          <a:xfrm>
            <a:off x="3339360" y="2209680"/>
            <a:ext cx="3454200" cy="2396880"/>
          </a:xfrm>
          <a:prstGeom prst="rect">
            <a:avLst/>
          </a:prstGeom>
          <a:ln w="0">
            <a:noFill/>
          </a:ln>
        </p:spPr>
      </p:pic>
      <p:sp>
        <p:nvSpPr>
          <p:cNvPr id="484" name="Google Shape;623;p17"/>
          <p:cNvSpPr/>
          <p:nvPr/>
        </p:nvSpPr>
        <p:spPr>
          <a:xfrm>
            <a:off x="4862160" y="2273400"/>
            <a:ext cx="634320" cy="363960"/>
          </a:xfrm>
          <a:prstGeom prst="rect">
            <a:avLst/>
          </a:prstGeom>
          <a:solidFill>
            <a:srgbClr val="ffaeb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β=1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5" name="Google Shape;624;p17"/>
          <p:cNvSpPr/>
          <p:nvPr/>
        </p:nvSpPr>
        <p:spPr>
          <a:xfrm>
            <a:off x="1836720" y="3966120"/>
            <a:ext cx="802800" cy="363960"/>
          </a:xfrm>
          <a:prstGeom prst="rect">
            <a:avLst/>
          </a:prstGeom>
          <a:solidFill>
            <a:srgbClr val="ffaeb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β=0.9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6" name="Google Shape;625;p17"/>
          <p:cNvSpPr/>
          <p:nvPr/>
        </p:nvSpPr>
        <p:spPr>
          <a:xfrm>
            <a:off x="1987200" y="4880880"/>
            <a:ext cx="2873880" cy="820800"/>
          </a:xfrm>
          <a:prstGeom prst="rect">
            <a:avLst/>
          </a:prstGeom>
          <a:solidFill>
            <a:srgbClr val="bdbdb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9044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6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Perfect agreement between postprocessing and Wakefield Solver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Space Charge Wake Reflections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sldNum" idx="94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CE75DEB-59F6-4C7E-A3B4-75216A5C3DD3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18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89" name="Google Shape;632;p18" descr=""/>
          <p:cNvPicPr/>
          <p:nvPr/>
        </p:nvPicPr>
        <p:blipFill>
          <a:blip r:embed="rId1"/>
          <a:stretch/>
        </p:blipFill>
        <p:spPr>
          <a:xfrm>
            <a:off x="1447920" y="4952880"/>
            <a:ext cx="5799960" cy="1294920"/>
          </a:xfrm>
          <a:prstGeom prst="rect">
            <a:avLst/>
          </a:prstGeom>
          <a:ln w="0">
            <a:noFill/>
          </a:ln>
        </p:spPr>
      </p:pic>
      <p:pic>
        <p:nvPicPr>
          <p:cNvPr id="490" name="Google Shape;633;p18" descr=""/>
          <p:cNvPicPr/>
          <p:nvPr/>
        </p:nvPicPr>
        <p:blipFill>
          <a:blip r:embed="rId2"/>
          <a:stretch/>
        </p:blipFill>
        <p:spPr>
          <a:xfrm>
            <a:off x="4482720" y="1600200"/>
            <a:ext cx="4148640" cy="3275640"/>
          </a:xfrm>
          <a:prstGeom prst="rect">
            <a:avLst/>
          </a:prstGeom>
          <a:ln w="0">
            <a:noFill/>
          </a:ln>
        </p:spPr>
      </p:pic>
      <p:sp>
        <p:nvSpPr>
          <p:cNvPr id="491" name="Google Shape;634;p18"/>
          <p:cNvSpPr/>
          <p:nvPr/>
        </p:nvSpPr>
        <p:spPr>
          <a:xfrm>
            <a:off x="1219320" y="2438280"/>
            <a:ext cx="2873880" cy="1064520"/>
          </a:xfrm>
          <a:prstGeom prst="rect">
            <a:avLst/>
          </a:prstGeom>
          <a:solidFill>
            <a:srgbClr val="bdbdb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6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At larger radii, the space charge wakes from a smooth pipe are reflected at the open boundaries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PIC Results of An Enclosed Pillbox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sldNum" idx="95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2FE11D2-B969-404E-82CB-5DCDCDCCFA5E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19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94" name="Google Shape;641;p19" descr=""/>
          <p:cNvPicPr/>
          <p:nvPr/>
        </p:nvPicPr>
        <p:blipFill>
          <a:blip r:embed="rId1"/>
          <a:stretch/>
        </p:blipFill>
        <p:spPr>
          <a:xfrm>
            <a:off x="213480" y="1600200"/>
            <a:ext cx="3373200" cy="2017800"/>
          </a:xfrm>
          <a:prstGeom prst="rect">
            <a:avLst/>
          </a:prstGeom>
          <a:ln w="0">
            <a:noFill/>
          </a:ln>
        </p:spPr>
      </p:pic>
      <p:pic>
        <p:nvPicPr>
          <p:cNvPr id="495" name="Google Shape;642;p19" descr=""/>
          <p:cNvPicPr/>
          <p:nvPr/>
        </p:nvPicPr>
        <p:blipFill>
          <a:blip r:embed="rId2"/>
          <a:stretch/>
        </p:blipFill>
        <p:spPr>
          <a:xfrm>
            <a:off x="4298400" y="1600200"/>
            <a:ext cx="4631040" cy="3656520"/>
          </a:xfrm>
          <a:prstGeom prst="rect">
            <a:avLst/>
          </a:prstGeom>
          <a:ln w="0">
            <a:noFill/>
          </a:ln>
        </p:spPr>
      </p:pic>
      <p:sp>
        <p:nvSpPr>
          <p:cNvPr id="496" name="Google Shape;643;p19"/>
          <p:cNvSpPr/>
          <p:nvPr/>
        </p:nvSpPr>
        <p:spPr>
          <a:xfrm>
            <a:off x="605160" y="1600200"/>
            <a:ext cx="2589840" cy="363960"/>
          </a:xfrm>
          <a:prstGeom prst="rect">
            <a:avLst/>
          </a:prstGeom>
          <a:solidFill>
            <a:srgbClr val="d8d8d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3-segmented PIC setup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7" name="Google Shape;644;p19"/>
          <p:cNvSpPr/>
          <p:nvPr/>
        </p:nvSpPr>
        <p:spPr>
          <a:xfrm>
            <a:off x="5697360" y="4495680"/>
            <a:ext cx="2589840" cy="363960"/>
          </a:xfrm>
          <a:prstGeom prst="rect">
            <a:avLst/>
          </a:prstGeom>
          <a:solidFill>
            <a:srgbClr val="8cb3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Wakefield Results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Motivation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Emittance Dilution Trade Study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Breakdown Resilience of Different Materials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Wakefield Studies of Enclosed Cavities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Conclusions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Future Plans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Overview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sldNum" idx="78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DC66609-5565-499A-ADB4-D14292B22A4A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2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Scattering Studies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Assessed emittance dilution for </a:t>
            </a:r>
            <a:r>
              <a:rPr b="0" i="1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Al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and </a:t>
            </a:r>
            <a:r>
              <a:rPr b="0" i="1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1"/>
              </a:spcBef>
              <a:buClr>
                <a:srgbClr val="000000"/>
              </a:buClr>
              <a:buFont typeface="Arial"/>
              <a:buChar char="–"/>
            </a:pPr>
            <a:r>
              <a:rPr b="0" i="1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Al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needs to be ~1/4 the thickness of </a:t>
            </a:r>
            <a:r>
              <a:rPr b="0" i="1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to achieve same emittance values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45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Breakdown Studies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Cold copper shows strong breakdown resilience due to its enhanced diffusivity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Pulse length reduction can improve breakdown resilience within diffusion limits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45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Wakefields studies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CST Wakefield solver is not sufficient to study beam loading for enclosed cavities 🡪 beam pipe is required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CST PIC solver with post processing can resolve wakefields for specific cases but there are instabilities with boundaries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295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Anticipated wakes on the order of MV/m, comparable to beam gradients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Conclusions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 type="sldNum" idx="96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786D43D-360C-4AE3-9FE8-DB113C4417E9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20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Simulate vacuum vessel changes for Wakefield studies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Assess copper alloys (e.g. CuAg) to mitigate breakdown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Test true RF pulse envelopes (rise, flattop, and decay)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Future Plans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sldNum" idx="97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DF5F96D-AE8B-4F41-8D8E-1573DC9097DA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21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Dr. Omkar Ramachandran (NIU) for discussions regarding code developments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Dr. Carmelo Barbagallo (CERN) for helpful discussions and collaborative insights on wakefield studies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IMCC-RF working group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Funded by the DoE SCGSR program contract number DE‐SC0014664, DoE Contract No. DE-AC02-05CH11231,and DoE Awards DE-SC0021928 and DE-SC0022010.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Acknowledgements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sldNum" idx="98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F807253-9CD9-484E-80DF-02E4B45792A6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22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sldNum" idx="99"/>
          </p:nvPr>
        </p:nvSpPr>
        <p:spPr>
          <a:xfrm>
            <a:off x="7424280" y="6345000"/>
            <a:ext cx="13705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2761E66-4004-4BFC-8BE8-762F08346D73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22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title"/>
          </p:nvPr>
        </p:nvSpPr>
        <p:spPr>
          <a:xfrm>
            <a:off x="0" y="3429000"/>
            <a:ext cx="678060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9999"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Thank You!</a:t>
            </a:r>
            <a:br>
              <a:rPr sz="4000"/>
            </a:br>
            <a:r>
              <a:rPr b="1" lang="en-US" sz="4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Questions or comments?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Charged particles incident upon a material interact with the atoms inside of the material 🡪 transverse spreading and energy loss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Parameters relevant for this study are material and particle energy dependent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Material density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Atomic mass and mass numbers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Particle energy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16524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Material Dependence of Scattering in Thin Windows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sldNum" idx="100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50DA4FE-D8A6-4A70-8939-9FC341ECC41D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24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2" name="Google Shape;679;p24"/>
          <p:cNvSpPr/>
          <p:nvPr/>
        </p:nvSpPr>
        <p:spPr>
          <a:xfrm>
            <a:off x="2198880" y="3972600"/>
            <a:ext cx="3990240" cy="81720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3" name="Google Shape;680;p24"/>
          <p:cNvSpPr/>
          <p:nvPr/>
        </p:nvSpPr>
        <p:spPr>
          <a:xfrm>
            <a:off x="1775160" y="5355360"/>
            <a:ext cx="4972680" cy="62676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4" name="Google Shape;681;p24"/>
          <p:cNvSpPr/>
          <p:nvPr/>
        </p:nvSpPr>
        <p:spPr>
          <a:xfrm>
            <a:off x="2514600" y="3584160"/>
            <a:ext cx="3531960" cy="36396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Plane rms scattering angle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5" name="Google Shape;682;p24"/>
          <p:cNvSpPr/>
          <p:nvPr/>
        </p:nvSpPr>
        <p:spPr>
          <a:xfrm>
            <a:off x="1752480" y="4895640"/>
            <a:ext cx="5017680" cy="36396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Bethe-Bloche energy loss due to scattering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Backup: MuC Stages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sldNum" idx="101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A24D7F3-1B53-4CEE-9F03-C005070DC709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25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9" name="Google Shape;690;p25"/>
          <p:cNvSpPr/>
          <p:nvPr/>
        </p:nvSpPr>
        <p:spPr>
          <a:xfrm>
            <a:off x="152280" y="6304680"/>
            <a:ext cx="4621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ffffff"/>
                </a:solidFill>
                <a:uFillTx/>
                <a:latin typeface="Arial"/>
                <a:ea typeface="Arial"/>
              </a:rPr>
              <a:t>https://arxiv.org/pdf/2409.02613v1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20" name="Google Shape;691;p25" descr=""/>
          <p:cNvPicPr/>
          <p:nvPr/>
        </p:nvPicPr>
        <p:blipFill>
          <a:blip r:embed="rId1"/>
          <a:stretch/>
        </p:blipFill>
        <p:spPr>
          <a:xfrm>
            <a:off x="152280" y="1662840"/>
            <a:ext cx="8866080" cy="3530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Stages considered: A1, B1, and B10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Average particle losses for all stages ~ 17+-3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43040" indent="-1080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Parameters for Muon Collider Stages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sldNum" idx="102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71BEF0E-733A-4A3B-AE3E-20386EA7159F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26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24" name="Google Shape;699;p26" descr=""/>
          <p:cNvPicPr/>
          <p:nvPr/>
        </p:nvPicPr>
        <p:blipFill>
          <a:blip r:embed="rId1"/>
          <a:stretch/>
        </p:blipFill>
        <p:spPr>
          <a:xfrm>
            <a:off x="362160" y="2589840"/>
            <a:ext cx="8380800" cy="1367640"/>
          </a:xfrm>
          <a:prstGeom prst="rect">
            <a:avLst/>
          </a:prstGeom>
          <a:ln w="0">
            <a:noFill/>
          </a:ln>
        </p:spPr>
      </p:pic>
      <p:pic>
        <p:nvPicPr>
          <p:cNvPr id="525" name="Google Shape;700;p26" descr=""/>
          <p:cNvPicPr/>
          <p:nvPr/>
        </p:nvPicPr>
        <p:blipFill>
          <a:blip r:embed="rId2"/>
          <a:stretch/>
        </p:blipFill>
        <p:spPr>
          <a:xfrm>
            <a:off x="304920" y="4019400"/>
            <a:ext cx="8496000" cy="236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1D Bunch Wake Validation, radius = 5 mm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sldNum" idx="103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C782B50-AA75-471B-88CB-3B80106D691C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27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29" name="Google Shape;708;p27" descr=""/>
          <p:cNvPicPr/>
          <p:nvPr/>
        </p:nvPicPr>
        <p:blipFill>
          <a:blip r:embed="rId1"/>
          <a:stretch/>
        </p:blipFill>
        <p:spPr>
          <a:xfrm>
            <a:off x="5438160" y="1843200"/>
            <a:ext cx="3434040" cy="1905840"/>
          </a:xfrm>
          <a:prstGeom prst="rect">
            <a:avLst/>
          </a:prstGeom>
          <a:ln w="0">
            <a:noFill/>
          </a:ln>
        </p:spPr>
      </p:pic>
      <p:pic>
        <p:nvPicPr>
          <p:cNvPr id="530" name="Google Shape;709;p27" descr=""/>
          <p:cNvPicPr/>
          <p:nvPr/>
        </p:nvPicPr>
        <p:blipFill>
          <a:blip r:embed="rId2"/>
          <a:stretch/>
        </p:blipFill>
        <p:spPr>
          <a:xfrm>
            <a:off x="5438160" y="4061520"/>
            <a:ext cx="3434040" cy="1905840"/>
          </a:xfrm>
          <a:prstGeom prst="rect">
            <a:avLst/>
          </a:prstGeom>
          <a:ln w="0">
            <a:noFill/>
          </a:ln>
        </p:spPr>
      </p:pic>
      <p:pic>
        <p:nvPicPr>
          <p:cNvPr id="531" name="Google Shape;710;p27" descr=""/>
          <p:cNvPicPr/>
          <p:nvPr/>
        </p:nvPicPr>
        <p:blipFill>
          <a:blip r:embed="rId3"/>
          <a:stretch/>
        </p:blipFill>
        <p:spPr>
          <a:xfrm>
            <a:off x="76320" y="2067480"/>
            <a:ext cx="5026320" cy="358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1D Bunch Wake Validation, radius = 25 mm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4" name="PlaceHolder 3"/>
          <p:cNvSpPr>
            <a:spLocks noGrp="1"/>
          </p:cNvSpPr>
          <p:nvPr>
            <p:ph type="sldNum" idx="104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B80F800-B762-4B55-947F-F23B34165DEA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28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35" name="Google Shape;718;p28" descr=""/>
          <p:cNvPicPr/>
          <p:nvPr/>
        </p:nvPicPr>
        <p:blipFill>
          <a:blip r:embed="rId1"/>
          <a:stretch/>
        </p:blipFill>
        <p:spPr>
          <a:xfrm>
            <a:off x="5479200" y="3971880"/>
            <a:ext cx="3160440" cy="1753920"/>
          </a:xfrm>
          <a:prstGeom prst="rect">
            <a:avLst/>
          </a:prstGeom>
          <a:ln w="0">
            <a:noFill/>
          </a:ln>
        </p:spPr>
      </p:pic>
      <p:pic>
        <p:nvPicPr>
          <p:cNvPr id="536" name="Google Shape;719;p28" descr=""/>
          <p:cNvPicPr/>
          <p:nvPr/>
        </p:nvPicPr>
        <p:blipFill>
          <a:blip r:embed="rId2"/>
          <a:stretch/>
        </p:blipFill>
        <p:spPr>
          <a:xfrm>
            <a:off x="5479200" y="2079360"/>
            <a:ext cx="3160440" cy="1753920"/>
          </a:xfrm>
          <a:prstGeom prst="rect">
            <a:avLst/>
          </a:prstGeom>
          <a:ln w="0">
            <a:noFill/>
          </a:ln>
        </p:spPr>
      </p:pic>
      <p:pic>
        <p:nvPicPr>
          <p:cNvPr id="537" name="Google Shape;720;p28" descr=""/>
          <p:cNvPicPr/>
          <p:nvPr/>
        </p:nvPicPr>
        <p:blipFill>
          <a:blip r:embed="rId3"/>
          <a:stretch/>
        </p:blipFill>
        <p:spPr>
          <a:xfrm>
            <a:off x="130320" y="2079360"/>
            <a:ext cx="4815000" cy="353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1D Bunch Wake Validation, radius = 50 mm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sldNum" idx="105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B8E0557-2029-4971-AC49-4A24EE8701E5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29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41" name="Google Shape;728;p29" descr=""/>
          <p:cNvPicPr/>
          <p:nvPr/>
        </p:nvPicPr>
        <p:blipFill>
          <a:blip r:embed="rId1"/>
          <a:stretch/>
        </p:blipFill>
        <p:spPr>
          <a:xfrm>
            <a:off x="5569920" y="1811520"/>
            <a:ext cx="3450960" cy="1915200"/>
          </a:xfrm>
          <a:prstGeom prst="rect">
            <a:avLst/>
          </a:prstGeom>
          <a:ln w="0">
            <a:noFill/>
          </a:ln>
        </p:spPr>
      </p:pic>
      <p:pic>
        <p:nvPicPr>
          <p:cNvPr id="542" name="Google Shape;729;p29" descr=""/>
          <p:cNvPicPr/>
          <p:nvPr/>
        </p:nvPicPr>
        <p:blipFill>
          <a:blip r:embed="rId2"/>
          <a:stretch/>
        </p:blipFill>
        <p:spPr>
          <a:xfrm>
            <a:off x="5569920" y="4050720"/>
            <a:ext cx="3450960" cy="1915200"/>
          </a:xfrm>
          <a:prstGeom prst="rect">
            <a:avLst/>
          </a:prstGeom>
          <a:ln w="0">
            <a:noFill/>
          </a:ln>
        </p:spPr>
      </p:pic>
      <p:pic>
        <p:nvPicPr>
          <p:cNvPr id="543" name="Google Shape;730;p29" descr=""/>
          <p:cNvPicPr/>
          <p:nvPr/>
        </p:nvPicPr>
        <p:blipFill>
          <a:blip r:embed="rId3"/>
          <a:stretch/>
        </p:blipFill>
        <p:spPr>
          <a:xfrm>
            <a:off x="143640" y="1959120"/>
            <a:ext cx="4813920" cy="353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blipFill rotWithShape="0">
            <a:blip r:embed="rId1"/>
            <a:stretch>
              <a:fillRect l="-311" t="-395"/>
            </a:stretch>
          </a:blip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 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Cooling Channel RF Cavities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 type="sldNum" idx="79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A06AA3C-E9C1-4345-B771-77E60062E08F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3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59" name="Google Shape;443;p3" descr=""/>
          <p:cNvPicPr/>
          <p:nvPr/>
        </p:nvPicPr>
        <p:blipFill>
          <a:blip r:embed="rId2"/>
          <a:stretch/>
        </p:blipFill>
        <p:spPr>
          <a:xfrm>
            <a:off x="0" y="3891240"/>
            <a:ext cx="3858840" cy="2505960"/>
          </a:xfrm>
          <a:prstGeom prst="rect">
            <a:avLst/>
          </a:prstGeom>
          <a:ln w="0">
            <a:noFill/>
          </a:ln>
        </p:spPr>
      </p:pic>
      <p:sp>
        <p:nvSpPr>
          <p:cNvPr id="360" name="Google Shape;444;p3"/>
          <p:cNvSpPr/>
          <p:nvPr/>
        </p:nvSpPr>
        <p:spPr>
          <a:xfrm>
            <a:off x="76320" y="6493320"/>
            <a:ext cx="46242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https://cds.cern.ch/record/2913567/files/document.pdf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1" name="Google Shape;445;p3" descr=""/>
          <p:cNvPicPr/>
          <p:nvPr/>
        </p:nvPicPr>
        <p:blipFill>
          <a:blip r:embed="rId3"/>
          <a:stretch/>
        </p:blipFill>
        <p:spPr>
          <a:xfrm>
            <a:off x="4903560" y="3784320"/>
            <a:ext cx="4239360" cy="2612880"/>
          </a:xfrm>
          <a:prstGeom prst="rect">
            <a:avLst/>
          </a:prstGeom>
          <a:ln w="0">
            <a:noFill/>
          </a:ln>
        </p:spPr>
      </p:pic>
      <p:sp>
        <p:nvSpPr>
          <p:cNvPr id="362" name="Google Shape;446;p3"/>
          <p:cNvSpPr/>
          <p:nvPr/>
        </p:nvSpPr>
        <p:spPr>
          <a:xfrm>
            <a:off x="3214080" y="6147360"/>
            <a:ext cx="2334600" cy="63828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Example cavity design from CERN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1D Bunch Wake Validation, radius = 120 mm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6" name="PlaceHolder 3"/>
          <p:cNvSpPr>
            <a:spLocks noGrp="1"/>
          </p:cNvSpPr>
          <p:nvPr>
            <p:ph type="sldNum" idx="106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C013211-C0BC-4289-8018-86E7996ED1BE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30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47" name="Google Shape;738;p30" descr=""/>
          <p:cNvPicPr/>
          <p:nvPr/>
        </p:nvPicPr>
        <p:blipFill>
          <a:blip r:embed="rId1"/>
          <a:stretch/>
        </p:blipFill>
        <p:spPr>
          <a:xfrm>
            <a:off x="5340600" y="3812400"/>
            <a:ext cx="3328200" cy="1847160"/>
          </a:xfrm>
          <a:prstGeom prst="rect">
            <a:avLst/>
          </a:prstGeom>
          <a:ln w="0">
            <a:noFill/>
          </a:ln>
        </p:spPr>
      </p:pic>
      <p:pic>
        <p:nvPicPr>
          <p:cNvPr id="548" name="Google Shape;739;p30" descr=""/>
          <p:cNvPicPr/>
          <p:nvPr/>
        </p:nvPicPr>
        <p:blipFill>
          <a:blip r:embed="rId2"/>
          <a:stretch/>
        </p:blipFill>
        <p:spPr>
          <a:xfrm>
            <a:off x="5340600" y="1900800"/>
            <a:ext cx="3328200" cy="1847160"/>
          </a:xfrm>
          <a:prstGeom prst="rect">
            <a:avLst/>
          </a:prstGeom>
          <a:ln w="0">
            <a:noFill/>
          </a:ln>
        </p:spPr>
      </p:pic>
      <p:pic>
        <p:nvPicPr>
          <p:cNvPr id="549" name="Google Shape;740;p30" descr=""/>
          <p:cNvPicPr/>
          <p:nvPr/>
        </p:nvPicPr>
        <p:blipFill>
          <a:blip r:embed="rId3"/>
          <a:stretch/>
        </p:blipFill>
        <p:spPr>
          <a:xfrm>
            <a:off x="232920" y="2125440"/>
            <a:ext cx="4860000" cy="3515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3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Strong agreement with theory 🡪 discrepancy from averaging over all energies and statistical variation </a:t>
            </a:r>
            <a:endParaRPr b="0" lang="en-US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3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In all cases, from a pure scattering angle perspective, Al windows need to be about 1/4 to that of the </a:t>
            </a:r>
            <a:r>
              <a:rPr b="0" lang="en-US" sz="13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 </a:t>
            </a:r>
            <a:endParaRPr b="0" lang="en-US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43040" indent="-1080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Muon Collider Stages Comparison to Theory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2" name="PlaceHolder 3"/>
          <p:cNvSpPr>
            <a:spLocks noGrp="1"/>
          </p:cNvSpPr>
          <p:nvPr>
            <p:ph type="sldNum" idx="107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7724758-4187-432A-BFDA-DCAE4D43B46E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31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53" name="Google Shape;748;p31" descr=""/>
          <p:cNvPicPr/>
          <p:nvPr/>
        </p:nvPicPr>
        <p:blipFill>
          <a:blip r:embed="rId1"/>
          <a:stretch/>
        </p:blipFill>
        <p:spPr>
          <a:xfrm>
            <a:off x="11880" y="4507560"/>
            <a:ext cx="2975400" cy="2349360"/>
          </a:xfrm>
          <a:prstGeom prst="rect">
            <a:avLst/>
          </a:prstGeom>
          <a:ln w="0">
            <a:noFill/>
          </a:ln>
        </p:spPr>
      </p:pic>
      <p:pic>
        <p:nvPicPr>
          <p:cNvPr id="554" name="Google Shape;749;p31" descr=""/>
          <p:cNvPicPr/>
          <p:nvPr/>
        </p:nvPicPr>
        <p:blipFill>
          <a:blip r:embed="rId2"/>
          <a:stretch/>
        </p:blipFill>
        <p:spPr>
          <a:xfrm>
            <a:off x="3072960" y="4507560"/>
            <a:ext cx="2976120" cy="2349720"/>
          </a:xfrm>
          <a:prstGeom prst="rect">
            <a:avLst/>
          </a:prstGeom>
          <a:ln w="0">
            <a:noFill/>
          </a:ln>
        </p:spPr>
      </p:pic>
      <p:pic>
        <p:nvPicPr>
          <p:cNvPr id="555" name="Google Shape;750;p31" descr=""/>
          <p:cNvPicPr/>
          <p:nvPr/>
        </p:nvPicPr>
        <p:blipFill>
          <a:blip r:embed="rId3"/>
          <a:stretch/>
        </p:blipFill>
        <p:spPr>
          <a:xfrm>
            <a:off x="6134400" y="4507560"/>
            <a:ext cx="2976120" cy="2349720"/>
          </a:xfrm>
          <a:prstGeom prst="rect">
            <a:avLst/>
          </a:prstGeom>
          <a:ln w="0">
            <a:noFill/>
          </a:ln>
        </p:spPr>
      </p:pic>
      <p:pic>
        <p:nvPicPr>
          <p:cNvPr id="556" name="Google Shape;751;p31" descr=""/>
          <p:cNvPicPr/>
          <p:nvPr/>
        </p:nvPicPr>
        <p:blipFill>
          <a:blip r:embed="rId4"/>
          <a:stretch/>
        </p:blipFill>
        <p:spPr>
          <a:xfrm>
            <a:off x="131760" y="2280240"/>
            <a:ext cx="2775960" cy="2192040"/>
          </a:xfrm>
          <a:prstGeom prst="rect">
            <a:avLst/>
          </a:prstGeom>
          <a:ln w="0">
            <a:noFill/>
          </a:ln>
        </p:spPr>
      </p:pic>
      <p:pic>
        <p:nvPicPr>
          <p:cNvPr id="557" name="Google Shape;752;p31" descr=""/>
          <p:cNvPicPr/>
          <p:nvPr/>
        </p:nvPicPr>
        <p:blipFill>
          <a:blip r:embed="rId5"/>
          <a:stretch/>
        </p:blipFill>
        <p:spPr>
          <a:xfrm>
            <a:off x="3183480" y="2280240"/>
            <a:ext cx="2775960" cy="2192040"/>
          </a:xfrm>
          <a:prstGeom prst="rect">
            <a:avLst/>
          </a:prstGeom>
          <a:ln w="0">
            <a:noFill/>
          </a:ln>
        </p:spPr>
      </p:pic>
      <p:pic>
        <p:nvPicPr>
          <p:cNvPr id="558" name="Google Shape;753;p31" descr=""/>
          <p:cNvPicPr/>
          <p:nvPr/>
        </p:nvPicPr>
        <p:blipFill>
          <a:blip r:embed="rId6"/>
          <a:stretch/>
        </p:blipFill>
        <p:spPr>
          <a:xfrm>
            <a:off x="6214320" y="2268000"/>
            <a:ext cx="2775960" cy="218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758;p32" descr=""/>
          <p:cNvPicPr/>
          <p:nvPr/>
        </p:nvPicPr>
        <p:blipFill>
          <a:blip r:embed="rId1"/>
          <a:stretch/>
        </p:blipFill>
        <p:spPr>
          <a:xfrm>
            <a:off x="6161040" y="2982960"/>
            <a:ext cx="2921760" cy="1947600"/>
          </a:xfrm>
          <a:prstGeom prst="rect">
            <a:avLst/>
          </a:prstGeom>
          <a:ln w="0">
            <a:noFill/>
          </a:ln>
        </p:spPr>
      </p:pic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Backup: BD in a Field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sldNum" idx="108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E476F3C-4CF0-4748-AB35-3D701EAF583E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32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62" name="Google Shape;762;p32"/>
          <p:cNvSpPr/>
          <p:nvPr/>
        </p:nvSpPr>
        <p:spPr>
          <a:xfrm>
            <a:off x="23040" y="6211800"/>
            <a:ext cx="60188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trike="noStrike" u="sng">
                <a:solidFill>
                  <a:schemeClr val="lt1"/>
                </a:solidFill>
                <a:uFillTx/>
                <a:latin typeface="Arial"/>
                <a:ea typeface="Arial"/>
                <a:hlinkClick r:id="rId2"/>
              </a:rPr>
              <a:t>Effects of external magnetic fields on the operation of high-gradient accelerating structures - ScienceDirect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3" name="Google Shape;763;p32"/>
          <p:cNvSpPr/>
          <p:nvPr/>
        </p:nvSpPr>
        <p:spPr>
          <a:xfrm>
            <a:off x="2178720" y="1319760"/>
            <a:ext cx="4799520" cy="56412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4" name="Google Shape;764;p32"/>
          <p:cNvSpPr/>
          <p:nvPr/>
        </p:nvSpPr>
        <p:spPr>
          <a:xfrm>
            <a:off x="432000" y="2371680"/>
            <a:ext cx="1262160" cy="488520"/>
          </a:xfrm>
          <a:prstGeom prst="rect">
            <a:avLst/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5" name="Google Shape;765;p32"/>
          <p:cNvSpPr/>
          <p:nvPr/>
        </p:nvSpPr>
        <p:spPr>
          <a:xfrm>
            <a:off x="3753360" y="2382840"/>
            <a:ext cx="1112400" cy="438480"/>
          </a:xfrm>
          <a:prstGeom prst="rect">
            <a:avLst/>
          </a:pr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6" name="Google Shape;766;p32"/>
          <p:cNvSpPr/>
          <p:nvPr/>
        </p:nvSpPr>
        <p:spPr>
          <a:xfrm>
            <a:off x="5715000" y="2371680"/>
            <a:ext cx="2694600" cy="566280"/>
          </a:xfrm>
          <a:prstGeom prst="rect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7" name="Google Shape;767;p32"/>
          <p:cNvSpPr/>
          <p:nvPr/>
        </p:nvSpPr>
        <p:spPr>
          <a:xfrm>
            <a:off x="151560" y="4106160"/>
            <a:ext cx="4157640" cy="2081880"/>
          </a:xfrm>
          <a:prstGeom prst="rect">
            <a:avLst/>
          </a:prstGeom>
          <a:blipFill rotWithShape="0">
            <a:blip r:embed="rId7"/>
            <a:srcRect/>
            <a:stretch/>
          </a:blipFill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8" name="Google Shape;768;p32"/>
          <p:cNvSpPr/>
          <p:nvPr/>
        </p:nvSpPr>
        <p:spPr>
          <a:xfrm>
            <a:off x="5627880" y="5427360"/>
            <a:ext cx="1991160" cy="675720"/>
          </a:xfrm>
          <a:prstGeom prst="rect">
            <a:avLst/>
          </a:prstGeom>
          <a:blipFill rotWithShape="0">
            <a:blip r:embed="rId8"/>
            <a:srcRect/>
            <a:stretch/>
          </a:blip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9" name="Google Shape;769;p32"/>
          <p:cNvSpPr/>
          <p:nvPr/>
        </p:nvSpPr>
        <p:spPr>
          <a:xfrm>
            <a:off x="5083560" y="5038200"/>
            <a:ext cx="2789640" cy="30312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Temperature threshold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0" name="Google Shape;770;p32"/>
          <p:cNvSpPr/>
          <p:nvPr/>
        </p:nvSpPr>
        <p:spPr>
          <a:xfrm>
            <a:off x="60120" y="3181680"/>
            <a:ext cx="3384000" cy="79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1" name="Google Shape;771;p32"/>
          <p:cNvSpPr/>
          <p:nvPr/>
        </p:nvSpPr>
        <p:spPr>
          <a:xfrm>
            <a:off x="6014160" y="1956960"/>
            <a:ext cx="1929600" cy="30312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Heat conduction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2" name="Google Shape;772;p32"/>
          <p:cNvSpPr/>
          <p:nvPr/>
        </p:nvSpPr>
        <p:spPr>
          <a:xfrm>
            <a:off x="119160" y="1485000"/>
            <a:ext cx="1929600" cy="30312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FN Current density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3" name="Google Shape;773;p32"/>
          <p:cNvSpPr/>
          <p:nvPr/>
        </p:nvSpPr>
        <p:spPr>
          <a:xfrm>
            <a:off x="138240" y="1951200"/>
            <a:ext cx="1929600" cy="30312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Heat/unit area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4" name="Google Shape;774;p32"/>
          <p:cNvSpPr/>
          <p:nvPr/>
        </p:nvSpPr>
        <p:spPr>
          <a:xfrm>
            <a:off x="3344760" y="1947240"/>
            <a:ext cx="1929600" cy="30312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Final radius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5" name="Google Shape;775;p32"/>
          <p:cNvSpPr/>
          <p:nvPr/>
        </p:nvSpPr>
        <p:spPr>
          <a:xfrm>
            <a:off x="783360" y="3730680"/>
            <a:ext cx="2789640" cy="30312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Temperature Rise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5000" lnSpcReduction="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Previous Studies Ignore Temperature Dependent Properties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sldNum" idx="109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4D88B7B-49CD-4FF0-9D09-508BE0A4C707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33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78" name="Google Shape;783;p33" descr=""/>
          <p:cNvPicPr/>
          <p:nvPr/>
        </p:nvPicPr>
        <p:blipFill>
          <a:blip r:embed="rId1"/>
          <a:stretch/>
        </p:blipFill>
        <p:spPr>
          <a:xfrm>
            <a:off x="105480" y="1739520"/>
            <a:ext cx="4727160" cy="4400280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</p:pic>
      <p:pic>
        <p:nvPicPr>
          <p:cNvPr id="579" name="Google Shape;784;p33" descr=""/>
          <p:cNvPicPr/>
          <p:nvPr/>
        </p:nvPicPr>
        <p:blipFill>
          <a:blip r:embed="rId2"/>
          <a:stretch/>
        </p:blipFill>
        <p:spPr>
          <a:xfrm>
            <a:off x="5060520" y="2438280"/>
            <a:ext cx="3853800" cy="3714480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</p:pic>
      <p:sp>
        <p:nvSpPr>
          <p:cNvPr id="580" name="Google Shape;785;p33"/>
          <p:cNvSpPr/>
          <p:nvPr/>
        </p:nvSpPr>
        <p:spPr>
          <a:xfrm>
            <a:off x="31680" y="6396480"/>
            <a:ext cx="46242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https://indico.cern.ch/event/1043014/contributions/4382434/attachments/2255971/3827989/Scalings_with_T_and_f.pdf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81" name="Google Shape;786;p33" descr=""/>
          <p:cNvPicPr/>
          <p:nvPr/>
        </p:nvPicPr>
        <p:blipFill>
          <a:blip r:embed="rId3"/>
          <a:stretch/>
        </p:blipFill>
        <p:spPr>
          <a:xfrm>
            <a:off x="5280840" y="6210360"/>
            <a:ext cx="3412800" cy="638640"/>
          </a:xfrm>
          <a:prstGeom prst="rect">
            <a:avLst/>
          </a:prstGeom>
          <a:ln w="0">
            <a:noFill/>
          </a:ln>
        </p:spPr>
      </p:pic>
      <p:sp>
        <p:nvSpPr>
          <p:cNvPr id="582" name="Google Shape;787;p33"/>
          <p:cNvSpPr/>
          <p:nvPr/>
        </p:nvSpPr>
        <p:spPr>
          <a:xfrm>
            <a:off x="595440" y="1379520"/>
            <a:ext cx="3656520" cy="36396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Yield strength changes negligible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3" name="Google Shape;788;p33"/>
          <p:cNvSpPr/>
          <p:nvPr/>
        </p:nvSpPr>
        <p:spPr>
          <a:xfrm>
            <a:off x="5414760" y="1676520"/>
            <a:ext cx="3145680" cy="63828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Therm. exp. and Cp changes cancel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Previous Studies Considered Reduced Current at low T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 type="sldNum" idx="110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8BB2C20-1A4B-46D4-B105-48103D34EAB8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34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86" name="Google Shape;796;p34" descr=""/>
          <p:cNvPicPr/>
          <p:nvPr/>
        </p:nvPicPr>
        <p:blipFill>
          <a:blip r:embed="rId1"/>
          <a:stretch/>
        </p:blipFill>
        <p:spPr>
          <a:xfrm>
            <a:off x="1409760" y="1797120"/>
            <a:ext cx="6323400" cy="4433400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</p:pic>
      <p:sp>
        <p:nvSpPr>
          <p:cNvPr id="587" name="Google Shape;797;p34"/>
          <p:cNvSpPr/>
          <p:nvPr/>
        </p:nvSpPr>
        <p:spPr>
          <a:xfrm>
            <a:off x="0" y="6391080"/>
            <a:ext cx="46242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https://indico.cern.ch/event/1043014/contributions/4382434/attachments/2255971/3827989/Scalings_with_T_and_f.pdf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8" name="Google Shape;798;p34"/>
          <p:cNvSpPr/>
          <p:nvPr/>
        </p:nvSpPr>
        <p:spPr>
          <a:xfrm>
            <a:off x="914400" y="1323360"/>
            <a:ext cx="7137720" cy="36396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Field enhancement correlates to factor ~100 current reduction at 77k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Cold copper shows higher breakdown resilience in recent SLAC experiments at X-band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5000" lnSpcReduction="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Cold Copper Superior Breakdown Resilience w/o B-field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1" name="PlaceHolder 3"/>
          <p:cNvSpPr>
            <a:spLocks noGrp="1"/>
          </p:cNvSpPr>
          <p:nvPr>
            <p:ph type="sldNum" idx="111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F79DCA5-A74A-4ADD-8A53-D14B3D931DC9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35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2" name="Google Shape;806;p35"/>
          <p:cNvSpPr/>
          <p:nvPr/>
        </p:nvSpPr>
        <p:spPr>
          <a:xfrm>
            <a:off x="32400" y="6316920"/>
            <a:ext cx="46242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1"/>
              </a:rPr>
              <a:t>High gradient experiments with -band cryogenic copper accelerating cavities | Phys. Rev. Accel. Beams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93" name="Google Shape;807;p35" descr=""/>
          <p:cNvPicPr/>
          <p:nvPr/>
        </p:nvPicPr>
        <p:blipFill>
          <a:blip r:embed="rId2"/>
          <a:stretch/>
        </p:blipFill>
        <p:spPr>
          <a:xfrm>
            <a:off x="1676520" y="2590920"/>
            <a:ext cx="5961960" cy="3562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Backup: Breakdown Threshold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5" name="PlaceHolder 2"/>
          <p:cNvSpPr>
            <a:spLocks noGrp="1"/>
          </p:cNvSpPr>
          <p:nvPr>
            <p:ph type="sldNum" idx="112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89C502F-438A-4679-9929-A0C24DDC1AD8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36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6" name="Google Shape;815;p36"/>
          <p:cNvSpPr/>
          <p:nvPr/>
        </p:nvSpPr>
        <p:spPr>
          <a:xfrm>
            <a:off x="474840" y="1447920"/>
            <a:ext cx="3095640" cy="51768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7" name="Google Shape;816;p36"/>
          <p:cNvSpPr/>
          <p:nvPr/>
        </p:nvSpPr>
        <p:spPr>
          <a:xfrm>
            <a:off x="3941640" y="1490400"/>
            <a:ext cx="4623840" cy="64512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8" name="Google Shape;817;p36"/>
          <p:cNvSpPr/>
          <p:nvPr/>
        </p:nvSpPr>
        <p:spPr>
          <a:xfrm>
            <a:off x="343080" y="2413440"/>
            <a:ext cx="3885120" cy="20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System is constrained to strain values are 0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Solving for an individual sigma yields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9" name="Google Shape;818;p36"/>
          <p:cNvSpPr/>
          <p:nvPr/>
        </p:nvSpPr>
        <p:spPr>
          <a:xfrm>
            <a:off x="488520" y="4286520"/>
            <a:ext cx="1352880" cy="5684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0" name="Google Shape;819;p36"/>
          <p:cNvSpPr/>
          <p:nvPr/>
        </p:nvSpPr>
        <p:spPr>
          <a:xfrm>
            <a:off x="343080" y="5206320"/>
            <a:ext cx="3885120" cy="1498320"/>
          </a:xfrm>
          <a:prstGeom prst="rect">
            <a:avLst/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1" name="Google Shape;820;p36"/>
          <p:cNvSpPr/>
          <p:nvPr/>
        </p:nvSpPr>
        <p:spPr>
          <a:xfrm>
            <a:off x="4433040" y="5279400"/>
            <a:ext cx="1966680" cy="675720"/>
          </a:xfrm>
          <a:prstGeom prst="rect">
            <a:avLst/>
          </a:prstGeom>
          <a:blipFill rotWithShape="0">
            <a:blip r:embed="rId5"/>
            <a:srcRect/>
            <a:stretch/>
          </a:blip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825;p37" descr=""/>
          <p:cNvPicPr/>
          <p:nvPr/>
        </p:nvPicPr>
        <p:blipFill>
          <a:blip r:embed="rId1"/>
          <a:stretch/>
        </p:blipFill>
        <p:spPr>
          <a:xfrm>
            <a:off x="0" y="1984680"/>
            <a:ext cx="9142920" cy="4492080"/>
          </a:xfrm>
          <a:prstGeom prst="rect">
            <a:avLst/>
          </a:prstGeom>
          <a:ln w="0">
            <a:noFill/>
          </a:ln>
        </p:spPr>
      </p:pic>
      <p:sp>
        <p:nvSpPr>
          <p:cNvPr id="603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Here we investigate the effects of both thermal and reduced current changes for cold Cu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We also look into higher magnetic fields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Breakdown in a B-Field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5" name="PlaceHolder 3"/>
          <p:cNvSpPr>
            <a:spLocks noGrp="1"/>
          </p:cNvSpPr>
          <p:nvPr>
            <p:ph type="sldNum" idx="113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EEC2F61-0D49-4B07-A792-603A138E37C4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37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BackUp: Cold Cu Temps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8" name="PlaceHolder 3"/>
          <p:cNvSpPr>
            <a:spLocks noGrp="1"/>
          </p:cNvSpPr>
          <p:nvPr>
            <p:ph type="sldNum" idx="114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BB043AC-BF9C-45B0-82B1-66208FFB8C88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38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609" name="Google Shape;836;p38" descr=""/>
          <p:cNvPicPr/>
          <p:nvPr/>
        </p:nvPicPr>
        <p:blipFill>
          <a:blip r:embed="rId1"/>
          <a:stretch/>
        </p:blipFill>
        <p:spPr>
          <a:xfrm>
            <a:off x="4610160" y="4177800"/>
            <a:ext cx="4420080" cy="2679120"/>
          </a:xfrm>
          <a:prstGeom prst="rect">
            <a:avLst/>
          </a:prstGeom>
          <a:ln w="0">
            <a:noFill/>
          </a:ln>
        </p:spPr>
      </p:pic>
      <p:pic>
        <p:nvPicPr>
          <p:cNvPr id="610" name="Google Shape;837;p38" descr=""/>
          <p:cNvPicPr/>
          <p:nvPr/>
        </p:nvPicPr>
        <p:blipFill>
          <a:blip r:embed="rId2"/>
          <a:stretch/>
        </p:blipFill>
        <p:spPr>
          <a:xfrm>
            <a:off x="0" y="4110480"/>
            <a:ext cx="4550040" cy="2757960"/>
          </a:xfrm>
          <a:prstGeom prst="rect">
            <a:avLst/>
          </a:prstGeom>
          <a:ln w="0">
            <a:noFill/>
          </a:ln>
        </p:spPr>
      </p:pic>
      <p:pic>
        <p:nvPicPr>
          <p:cNvPr id="611" name="Google Shape;838;p38" descr=""/>
          <p:cNvPicPr/>
          <p:nvPr/>
        </p:nvPicPr>
        <p:blipFill>
          <a:blip r:embed="rId3"/>
          <a:stretch/>
        </p:blipFill>
        <p:spPr>
          <a:xfrm>
            <a:off x="4551120" y="1378800"/>
            <a:ext cx="4344840" cy="2639160"/>
          </a:xfrm>
          <a:prstGeom prst="rect">
            <a:avLst/>
          </a:prstGeom>
          <a:ln w="0">
            <a:noFill/>
          </a:ln>
        </p:spPr>
      </p:pic>
      <p:pic>
        <p:nvPicPr>
          <p:cNvPr id="612" name="Google Shape;839;p38" descr=""/>
          <p:cNvPicPr/>
          <p:nvPr/>
        </p:nvPicPr>
        <p:blipFill>
          <a:blip r:embed="rId4"/>
          <a:stretch/>
        </p:blipFill>
        <p:spPr>
          <a:xfrm>
            <a:off x="132840" y="1384560"/>
            <a:ext cx="4284720" cy="260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BackUp: Temps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5" name="PlaceHolder 3"/>
          <p:cNvSpPr>
            <a:spLocks noGrp="1"/>
          </p:cNvSpPr>
          <p:nvPr>
            <p:ph type="sldNum" idx="115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4B49587-106D-483E-9146-779EEA62A69D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39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616" name="Google Shape;847;p39" descr=""/>
          <p:cNvPicPr/>
          <p:nvPr/>
        </p:nvPicPr>
        <p:blipFill>
          <a:blip r:embed="rId1"/>
          <a:stretch/>
        </p:blipFill>
        <p:spPr>
          <a:xfrm>
            <a:off x="240120" y="1446840"/>
            <a:ext cx="4333680" cy="2632320"/>
          </a:xfrm>
          <a:prstGeom prst="rect">
            <a:avLst/>
          </a:prstGeom>
          <a:ln w="0">
            <a:noFill/>
          </a:ln>
        </p:spPr>
      </p:pic>
      <p:pic>
        <p:nvPicPr>
          <p:cNvPr id="617" name="Google Shape;848;p39" descr=""/>
          <p:cNvPicPr/>
          <p:nvPr/>
        </p:nvPicPr>
        <p:blipFill>
          <a:blip r:embed="rId2"/>
          <a:stretch/>
        </p:blipFill>
        <p:spPr>
          <a:xfrm>
            <a:off x="4656600" y="4197600"/>
            <a:ext cx="4463280" cy="2705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4315320" cy="533304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 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Scattering Simulation Setup Using GEANT4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sldNum" idx="80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B44731A-642A-40E7-9290-9CF0119CA0DA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4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66" name="Google Shape;454;p4" descr=""/>
          <p:cNvPicPr/>
          <p:nvPr/>
        </p:nvPicPr>
        <p:blipFill>
          <a:blip r:embed="rId2"/>
          <a:stretch/>
        </p:blipFill>
        <p:spPr>
          <a:xfrm>
            <a:off x="4956120" y="1219320"/>
            <a:ext cx="4183560" cy="2742120"/>
          </a:xfrm>
          <a:prstGeom prst="rect">
            <a:avLst/>
          </a:prstGeom>
          <a:ln w="0">
            <a:noFill/>
          </a:ln>
        </p:spPr>
      </p:pic>
      <p:pic>
        <p:nvPicPr>
          <p:cNvPr id="367" name="Google Shape;455;p4" descr=""/>
          <p:cNvPicPr/>
          <p:nvPr/>
        </p:nvPicPr>
        <p:blipFill>
          <a:blip r:embed="rId3"/>
          <a:srcRect l="32514" t="0" r="27006" b="12886"/>
          <a:stretch/>
        </p:blipFill>
        <p:spPr>
          <a:xfrm>
            <a:off x="7162920" y="3954960"/>
            <a:ext cx="1904040" cy="2284920"/>
          </a:xfrm>
          <a:prstGeom prst="rect">
            <a:avLst/>
          </a:prstGeom>
          <a:ln w="0">
            <a:noFill/>
          </a:ln>
        </p:spPr>
      </p:pic>
      <p:sp>
        <p:nvSpPr>
          <p:cNvPr id="368" name="Google Shape;456;p4"/>
          <p:cNvSpPr/>
          <p:nvPr/>
        </p:nvSpPr>
        <p:spPr>
          <a:xfrm>
            <a:off x="4738680" y="4218120"/>
            <a:ext cx="2540160" cy="562680"/>
          </a:xfrm>
          <a:prstGeom prst="rect">
            <a:avLst/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9" name="Google Shape;457;p4"/>
          <p:cNvSpPr/>
          <p:nvPr/>
        </p:nvSpPr>
        <p:spPr>
          <a:xfrm>
            <a:off x="4846680" y="4950360"/>
            <a:ext cx="2540160" cy="611280"/>
          </a:xfrm>
          <a:prstGeom prst="rect">
            <a:avLst/>
          </a:pr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0" name="Google Shape;458;p4"/>
          <p:cNvSpPr/>
          <p:nvPr/>
        </p:nvSpPr>
        <p:spPr>
          <a:xfrm>
            <a:off x="4809960" y="5532480"/>
            <a:ext cx="2540160" cy="347040"/>
          </a:xfrm>
          <a:prstGeom prst="rect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71" name=""/>
              <p:cNvSpPr txBox="1"/>
              <p:nvPr/>
            </p:nvSpPr>
            <p:spPr>
              <a:xfrm>
                <a:off x="5486400" y="5317200"/>
                <a:ext cx="428400" cy="169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i</m:t>
                    </m:r>
                    <m:r>
                      <m:t xml:space="preserve">=</m:t>
                    </m:r>
                    <m:r>
                      <m:t xml:space="preserve">x</m:t>
                    </m:r>
                    <m:r>
                      <m:t xml:space="preserve">,</m:t>
                    </m:r>
                    <m:r>
                      <m:t xml:space="preserve">y</m:t>
                    </m:r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BackUp: All SOG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0" name="PlaceHolder 3"/>
          <p:cNvSpPr>
            <a:spLocks noGrp="1"/>
          </p:cNvSpPr>
          <p:nvPr>
            <p:ph type="sldNum" idx="116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F9FDC0C-09FA-4705-A6BB-07C1ACDD6DEA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621" name="Google Shape;856;p40" descr=""/>
          <p:cNvPicPr/>
          <p:nvPr/>
        </p:nvPicPr>
        <p:blipFill>
          <a:blip r:embed="rId1"/>
          <a:stretch/>
        </p:blipFill>
        <p:spPr>
          <a:xfrm>
            <a:off x="1577520" y="1371600"/>
            <a:ext cx="6399720" cy="479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blipFill rotWithShape="0">
            <a:blip r:embed="rId1"/>
            <a:stretch>
              <a:fillRect l="-1399" t="-1316"/>
            </a:stretch>
          </a:blipFill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 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Diffusion Limit of Solution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4" name="PlaceHolder 3"/>
          <p:cNvSpPr>
            <a:spLocks noGrp="1"/>
          </p:cNvSpPr>
          <p:nvPr>
            <p:ph type="sldNum" idx="117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79BDCF0-2AF5-4552-9AA2-A9D5D3FD7AEE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5" name="Google Shape;864;p41"/>
          <p:cNvSpPr/>
          <p:nvPr/>
        </p:nvSpPr>
        <p:spPr>
          <a:xfrm>
            <a:off x="414360" y="5167440"/>
            <a:ext cx="4157640" cy="1461960"/>
          </a:xfrm>
          <a:prstGeom prst="rect">
            <a:avLst/>
          </a:prstGeom>
          <a:blipFill rotWithShape="0">
            <a:blip r:embed="rId2"/>
            <a:srcRect/>
            <a:stretch/>
          </a:blipFill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6" name="Google Shape;865;p41"/>
          <p:cNvSpPr/>
          <p:nvPr/>
        </p:nvSpPr>
        <p:spPr>
          <a:xfrm>
            <a:off x="5257800" y="2068920"/>
            <a:ext cx="3479040" cy="136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>
              <a:lnSpc>
                <a:spcPct val="100000"/>
              </a:lnSpc>
              <a:buClr>
                <a:srgbClr val="ff3645"/>
              </a:buClr>
              <a:buFont typeface="Noto Sans Symbols"/>
              <a:buChar char="▪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 Narrow"/>
                <a:ea typeface="Arial Narrow"/>
              </a:rPr>
              <a:t>At early time steps, the heat from early sources has not spread (r, z = 0) 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00280" indent="-343080">
              <a:lnSpc>
                <a:spcPct val="100000"/>
              </a:lnSpc>
              <a:spcBef>
                <a:spcPts val="400"/>
              </a:spcBef>
              <a:buClr>
                <a:srgbClr val="ff3645"/>
              </a:buClr>
              <a:buFont typeface="Noto Sans Symbols"/>
              <a:buChar char="▪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 Narrow"/>
                <a:ea typeface="Arial Narrow"/>
              </a:rPr>
              <a:t>Linear growth region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27" name="Google Shape;866;p41" descr=""/>
          <p:cNvPicPr/>
          <p:nvPr/>
        </p:nvPicPr>
        <p:blipFill>
          <a:blip r:embed="rId3"/>
          <a:stretch/>
        </p:blipFill>
        <p:spPr>
          <a:xfrm>
            <a:off x="4807440" y="3733920"/>
            <a:ext cx="4164480" cy="312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871;p42" descr=""/>
          <p:cNvPicPr/>
          <p:nvPr/>
        </p:nvPicPr>
        <p:blipFill>
          <a:blip r:embed="rId1"/>
          <a:stretch/>
        </p:blipFill>
        <p:spPr>
          <a:xfrm>
            <a:off x="323280" y="858240"/>
            <a:ext cx="4153320" cy="3114720"/>
          </a:xfrm>
          <a:prstGeom prst="rect">
            <a:avLst/>
          </a:prstGeom>
          <a:ln w="0">
            <a:noFill/>
          </a:ln>
        </p:spPr>
      </p:pic>
      <p:sp>
        <p:nvSpPr>
          <p:cNvPr id="629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1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Decay of Temperature after pulse length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1" name="PlaceHolder 3"/>
          <p:cNvSpPr>
            <a:spLocks noGrp="1"/>
          </p:cNvSpPr>
          <p:nvPr>
            <p:ph type="sldNum" idx="118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4C1882F-9D05-416B-B641-00DF1DCBF005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632" name="Google Shape;875;p42" descr=""/>
          <p:cNvPicPr/>
          <p:nvPr/>
        </p:nvPicPr>
        <p:blipFill>
          <a:blip r:embed="rId2"/>
          <a:stretch/>
        </p:blipFill>
        <p:spPr>
          <a:xfrm>
            <a:off x="228600" y="3735000"/>
            <a:ext cx="4342320" cy="3256560"/>
          </a:xfrm>
          <a:prstGeom prst="rect">
            <a:avLst/>
          </a:prstGeom>
          <a:ln w="0">
            <a:noFill/>
          </a:ln>
        </p:spPr>
      </p:pic>
      <p:pic>
        <p:nvPicPr>
          <p:cNvPr id="633" name="Google Shape;876;p42" descr=""/>
          <p:cNvPicPr/>
          <p:nvPr/>
        </p:nvPicPr>
        <p:blipFill>
          <a:blip r:embed="rId3"/>
          <a:stretch/>
        </p:blipFill>
        <p:spPr>
          <a:xfrm>
            <a:off x="4876920" y="3869640"/>
            <a:ext cx="4162680" cy="3121920"/>
          </a:xfrm>
          <a:prstGeom prst="rect">
            <a:avLst/>
          </a:prstGeom>
          <a:ln w="0">
            <a:noFill/>
          </a:ln>
        </p:spPr>
      </p:pic>
      <p:pic>
        <p:nvPicPr>
          <p:cNvPr id="634" name="Google Shape;877;p42" descr=""/>
          <p:cNvPicPr/>
          <p:nvPr/>
        </p:nvPicPr>
        <p:blipFill>
          <a:blip r:embed="rId4"/>
          <a:stretch/>
        </p:blipFill>
        <p:spPr>
          <a:xfrm>
            <a:off x="4899960" y="998280"/>
            <a:ext cx="3821760" cy="286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919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lnSpcReduction="9999"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Stages considered: A1, B1, and B10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1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Particle loss is negligible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43040" indent="-12132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Phase Space Samples for Muon Collider Stages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sldNum" idx="81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AFCBB45-ABC5-4A32-B44E-BC62D0D6D891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5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75" name="Google Shape;466;p5" descr=""/>
          <p:cNvPicPr/>
          <p:nvPr/>
        </p:nvPicPr>
        <p:blipFill>
          <a:blip r:embed="rId1"/>
          <a:stretch/>
        </p:blipFill>
        <p:spPr>
          <a:xfrm>
            <a:off x="1532520" y="4489920"/>
            <a:ext cx="2217600" cy="1751400"/>
          </a:xfrm>
          <a:prstGeom prst="rect">
            <a:avLst/>
          </a:prstGeom>
          <a:ln w="0">
            <a:noFill/>
          </a:ln>
        </p:spPr>
      </p:pic>
      <p:pic>
        <p:nvPicPr>
          <p:cNvPr id="376" name="Google Shape;467;p5" descr=""/>
          <p:cNvPicPr/>
          <p:nvPr/>
        </p:nvPicPr>
        <p:blipFill>
          <a:blip r:embed="rId2"/>
          <a:stretch/>
        </p:blipFill>
        <p:spPr>
          <a:xfrm>
            <a:off x="4230000" y="2554560"/>
            <a:ext cx="2417760" cy="1909440"/>
          </a:xfrm>
          <a:prstGeom prst="rect">
            <a:avLst/>
          </a:prstGeom>
          <a:ln w="0">
            <a:noFill/>
          </a:ln>
        </p:spPr>
      </p:pic>
      <p:pic>
        <p:nvPicPr>
          <p:cNvPr id="377" name="Google Shape;468;p5" descr=""/>
          <p:cNvPicPr/>
          <p:nvPr/>
        </p:nvPicPr>
        <p:blipFill>
          <a:blip r:embed="rId3"/>
          <a:stretch/>
        </p:blipFill>
        <p:spPr>
          <a:xfrm>
            <a:off x="4145760" y="4484160"/>
            <a:ext cx="2217600" cy="1751400"/>
          </a:xfrm>
          <a:prstGeom prst="rect">
            <a:avLst/>
          </a:prstGeom>
          <a:ln w="0">
            <a:noFill/>
          </a:ln>
        </p:spPr>
      </p:pic>
      <p:pic>
        <p:nvPicPr>
          <p:cNvPr id="378" name="Google Shape;469;p5" descr=""/>
          <p:cNvPicPr/>
          <p:nvPr/>
        </p:nvPicPr>
        <p:blipFill>
          <a:blip r:embed="rId4"/>
          <a:stretch/>
        </p:blipFill>
        <p:spPr>
          <a:xfrm>
            <a:off x="6732360" y="2476440"/>
            <a:ext cx="2410560" cy="1904040"/>
          </a:xfrm>
          <a:prstGeom prst="rect">
            <a:avLst/>
          </a:prstGeom>
          <a:ln w="0">
            <a:noFill/>
          </a:ln>
        </p:spPr>
      </p:pic>
      <p:pic>
        <p:nvPicPr>
          <p:cNvPr id="379" name="Google Shape;470;p5" descr=""/>
          <p:cNvPicPr/>
          <p:nvPr/>
        </p:nvPicPr>
        <p:blipFill>
          <a:blip r:embed="rId5"/>
          <a:stretch/>
        </p:blipFill>
        <p:spPr>
          <a:xfrm>
            <a:off x="6648840" y="4381560"/>
            <a:ext cx="2314080" cy="1827720"/>
          </a:xfrm>
          <a:prstGeom prst="rect">
            <a:avLst/>
          </a:prstGeom>
          <a:ln w="0">
            <a:noFill/>
          </a:ln>
        </p:spPr>
      </p:pic>
      <p:sp>
        <p:nvSpPr>
          <p:cNvPr id="380" name="Google Shape;471;p5"/>
          <p:cNvSpPr/>
          <p:nvPr/>
        </p:nvSpPr>
        <p:spPr>
          <a:xfrm>
            <a:off x="1690560" y="6292080"/>
            <a:ext cx="2059560" cy="51660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A1 Be phase spaces scattered on 3 μm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1" name="Google Shape;472;p5"/>
          <p:cNvSpPr/>
          <p:nvPr/>
        </p:nvSpPr>
        <p:spPr>
          <a:xfrm>
            <a:off x="4333680" y="6274440"/>
            <a:ext cx="1841400" cy="51660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B1 </a:t>
            </a:r>
            <a:r>
              <a:rPr b="0" i="1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</a:t>
            </a: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phase spaces scattered on 3 μm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2" name="Google Shape;473;p5"/>
          <p:cNvSpPr/>
          <p:nvPr/>
        </p:nvSpPr>
        <p:spPr>
          <a:xfrm>
            <a:off x="6868080" y="6274440"/>
            <a:ext cx="1938960" cy="51660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B10 </a:t>
            </a:r>
            <a:r>
              <a:rPr b="0" i="1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</a:t>
            </a: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phase spaces scattered on 3 μm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3" name="Google Shape;474;p5"/>
          <p:cNvSpPr/>
          <p:nvPr/>
        </p:nvSpPr>
        <p:spPr>
          <a:xfrm>
            <a:off x="107640" y="4895280"/>
            <a:ext cx="1338840" cy="51660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y(mm)- 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x(mm)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4" name="Google Shape;475;p5"/>
          <p:cNvSpPr/>
          <p:nvPr/>
        </p:nvSpPr>
        <p:spPr>
          <a:xfrm>
            <a:off x="139680" y="3207960"/>
            <a:ext cx="1338840" cy="51660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px(MeV/c)- 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x(mm)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5" name="Google Shape;476;p5" descr=""/>
          <p:cNvPicPr/>
          <p:nvPr/>
        </p:nvPicPr>
        <p:blipFill>
          <a:blip r:embed="rId6"/>
          <a:stretch/>
        </p:blipFill>
        <p:spPr>
          <a:xfrm>
            <a:off x="1611360" y="2552760"/>
            <a:ext cx="2217600" cy="1751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365652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As expected, earlier stages have larger emittance, so the emittance dilution effect is small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6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At later stages, </a:t>
            </a:r>
            <a:r>
              <a:rPr b="0" i="1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Al</a:t>
            </a: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 will require ¼ thickness to achieve similar emittance dilution as </a:t>
            </a:r>
            <a:r>
              <a:rPr b="0" i="1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Be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6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Although changes are small, multicell channels will scale these effects by number of cavities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43040" indent="-134640">
              <a:lnSpc>
                <a:spcPct val="100000"/>
              </a:lnSpc>
              <a:spcBef>
                <a:spcPts val="476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Emittance Dilution Comparison Between Early and Late Stages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sldNum" idx="82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5A2BD44-1258-4836-A4AE-549FF40BBE12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6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89" name="Google Shape;484;p6" descr="A graph of different sizes and colors&#10;&#10;AI-generated content may be incorrect."/>
          <p:cNvPicPr/>
          <p:nvPr/>
        </p:nvPicPr>
        <p:blipFill>
          <a:blip r:embed="rId1"/>
          <a:stretch/>
        </p:blipFill>
        <p:spPr>
          <a:xfrm>
            <a:off x="4191120" y="2043720"/>
            <a:ext cx="4717080" cy="328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489;p7" descr=""/>
          <p:cNvPicPr/>
          <p:nvPr/>
        </p:nvPicPr>
        <p:blipFill>
          <a:blip r:embed="rId1"/>
          <a:stretch/>
        </p:blipFill>
        <p:spPr>
          <a:xfrm>
            <a:off x="6265440" y="2169360"/>
            <a:ext cx="2247480" cy="149796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Temperature Dependent Breakdown Model in a Magnetic Field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sldNum" idx="83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B33989B-378B-44B9-BD03-908EECD15037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6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3" name="Google Shape;492;p7"/>
          <p:cNvSpPr/>
          <p:nvPr/>
        </p:nvSpPr>
        <p:spPr>
          <a:xfrm>
            <a:off x="0" y="6408360"/>
            <a:ext cx="6018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2"/>
              </a:rPr>
              <a:t>Effects of external magnetic fields on the operation of high-gradient accelerating structures - ScienceDirect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4" name="Google Shape;493;p7"/>
          <p:cNvSpPr/>
          <p:nvPr/>
        </p:nvSpPr>
        <p:spPr>
          <a:xfrm>
            <a:off x="4487400" y="1554480"/>
            <a:ext cx="4170960" cy="493560"/>
          </a:xfrm>
          <a:prstGeom prst="rect">
            <a:avLst/>
          </a:prstGeom>
          <a:blipFill rotWithShape="0">
            <a:blip r:embed="rId3"/>
            <a:srcRect/>
            <a:stretch/>
          </a:blipFill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5" name="Google Shape;494;p7"/>
          <p:cNvSpPr/>
          <p:nvPr/>
        </p:nvSpPr>
        <p:spPr>
          <a:xfrm>
            <a:off x="40320" y="5402160"/>
            <a:ext cx="2694600" cy="566280"/>
          </a:xfrm>
          <a:prstGeom prst="rect">
            <a:avLst/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6" name="Google Shape;495;p7"/>
          <p:cNvSpPr/>
          <p:nvPr/>
        </p:nvSpPr>
        <p:spPr>
          <a:xfrm>
            <a:off x="2692800" y="4162680"/>
            <a:ext cx="4294800" cy="2081880"/>
          </a:xfrm>
          <a:prstGeom prst="rect">
            <a:avLst/>
          </a:prstGeom>
          <a:blipFill rotWithShape="0">
            <a:blip r:embed="rId5"/>
            <a:srcRect/>
            <a:stretch/>
          </a:blipFill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7" name="Google Shape;496;p7"/>
          <p:cNvSpPr/>
          <p:nvPr/>
        </p:nvSpPr>
        <p:spPr>
          <a:xfrm>
            <a:off x="15120" y="1484280"/>
            <a:ext cx="3993840" cy="2279160"/>
          </a:xfrm>
          <a:prstGeom prst="rect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8" name="Google Shape;497;p7"/>
          <p:cNvSpPr/>
          <p:nvPr/>
        </p:nvSpPr>
        <p:spPr>
          <a:xfrm>
            <a:off x="7169040" y="5433480"/>
            <a:ext cx="1897920" cy="675720"/>
          </a:xfrm>
          <a:prstGeom prst="rect">
            <a:avLst/>
          </a:prstGeom>
          <a:blipFill rotWithShape="0">
            <a:blip r:embed="rId7"/>
            <a:srcRect/>
            <a:stretch/>
          </a:blip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9" name="Google Shape;498;p7"/>
          <p:cNvSpPr/>
          <p:nvPr/>
        </p:nvSpPr>
        <p:spPr>
          <a:xfrm>
            <a:off x="7091280" y="4827960"/>
            <a:ext cx="1975320" cy="51660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Temperature change threshold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0" name="Google Shape;499;p7"/>
          <p:cNvSpPr/>
          <p:nvPr/>
        </p:nvSpPr>
        <p:spPr>
          <a:xfrm>
            <a:off x="60120" y="3181680"/>
            <a:ext cx="3384000" cy="79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1" name="Google Shape;500;p7"/>
          <p:cNvSpPr/>
          <p:nvPr/>
        </p:nvSpPr>
        <p:spPr>
          <a:xfrm>
            <a:off x="634320" y="5088240"/>
            <a:ext cx="1605600" cy="30312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Heat conduction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2" name="Google Shape;501;p7"/>
          <p:cNvSpPr/>
          <p:nvPr/>
        </p:nvSpPr>
        <p:spPr>
          <a:xfrm>
            <a:off x="5624640" y="1246680"/>
            <a:ext cx="1929600" cy="30312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FN Current density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3" name="Google Shape;502;p7"/>
          <p:cNvSpPr/>
          <p:nvPr/>
        </p:nvSpPr>
        <p:spPr>
          <a:xfrm>
            <a:off x="3445200" y="3776760"/>
            <a:ext cx="2789640" cy="303120"/>
          </a:xfrm>
          <a:prstGeom prst="rect">
            <a:avLst/>
          </a:prstGeom>
          <a:solidFill>
            <a:srgbClr val="e5b8b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Temperature Rise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4" name="Google Shape;503;p7" descr=""/>
          <p:cNvPicPr/>
          <p:nvPr/>
        </p:nvPicPr>
        <p:blipFill>
          <a:blip r:embed="rId8"/>
          <a:srcRect l="0" t="54129" r="0" b="0"/>
          <a:stretch/>
        </p:blipFill>
        <p:spPr>
          <a:xfrm>
            <a:off x="3959640" y="2148840"/>
            <a:ext cx="1910160" cy="1573920"/>
          </a:xfrm>
          <a:prstGeom prst="rect">
            <a:avLst/>
          </a:prstGeom>
          <a:ln w="0">
            <a:noFill/>
          </a:ln>
        </p:spPr>
      </p:pic>
      <p:cxnSp>
        <p:nvCxnSpPr>
          <p:cNvPr id="405" name="Google Shape;504;p7"/>
          <p:cNvCxnSpPr/>
          <p:nvPr/>
        </p:nvCxnSpPr>
        <p:spPr>
          <a:xfrm>
            <a:off x="4476600" y="2026800"/>
            <a:ext cx="96480" cy="706680"/>
          </a:xfrm>
          <a:prstGeom prst="straightConnector1">
            <a:avLst/>
          </a:prstGeom>
          <a:ln w="9525">
            <a:solidFill>
              <a:srgbClr val="4a7dba"/>
            </a:solidFill>
            <a:round/>
            <a:tailEnd len="med" type="triangle" w="med"/>
          </a:ln>
        </p:spPr>
      </p:cxnSp>
      <p:cxnSp>
        <p:nvCxnSpPr>
          <p:cNvPr id="406" name="Google Shape;505;p7"/>
          <p:cNvCxnSpPr/>
          <p:nvPr/>
        </p:nvCxnSpPr>
        <p:spPr>
          <a:xfrm>
            <a:off x="5461920" y="2775960"/>
            <a:ext cx="804240" cy="89136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cxnSp>
        <p:nvCxnSpPr>
          <p:cNvPr id="407" name="Google Shape;506;p7"/>
          <p:cNvCxnSpPr/>
          <p:nvPr/>
        </p:nvCxnSpPr>
        <p:spPr>
          <a:xfrm flipV="1">
            <a:off x="5461920" y="2185920"/>
            <a:ext cx="775080" cy="54756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sp>
        <p:nvSpPr>
          <p:cNvPr id="408" name="Google Shape;507;p7"/>
          <p:cNvSpPr/>
          <p:nvPr/>
        </p:nvSpPr>
        <p:spPr>
          <a:xfrm>
            <a:off x="4282920" y="4232520"/>
            <a:ext cx="2497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D. Stratakis et.al 2010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512;p8"/>
          <p:cNvGrpSpPr/>
          <p:nvPr/>
        </p:nvGrpSpPr>
        <p:grpSpPr>
          <a:xfrm>
            <a:off x="1333440" y="3328560"/>
            <a:ext cx="6971400" cy="2918520"/>
            <a:chOff x="1333440" y="3328560"/>
            <a:chExt cx="6971400" cy="2918520"/>
          </a:xfrm>
        </p:grpSpPr>
        <p:pic>
          <p:nvPicPr>
            <p:cNvPr id="410" name="Google Shape;513;p8" descr=""/>
            <p:cNvPicPr/>
            <p:nvPr/>
          </p:nvPicPr>
          <p:blipFill>
            <a:blip r:embed="rId1"/>
            <a:srcRect l="0" t="0" r="4361" b="2720"/>
            <a:stretch/>
          </p:blipFill>
          <p:spPr>
            <a:xfrm>
              <a:off x="1333440" y="3328560"/>
              <a:ext cx="6971400" cy="2918520"/>
            </a:xfrm>
            <a:prstGeom prst="rect">
              <a:avLst/>
            </a:prstGeom>
            <a:ln w="9525">
              <a:solidFill>
                <a:srgbClr val="000000"/>
              </a:solidFill>
              <a:round/>
            </a:ln>
          </p:spPr>
        </p:pic>
        <p:sp>
          <p:nvSpPr>
            <p:cNvPr id="411" name="Google Shape;514;p8"/>
            <p:cNvSpPr/>
            <p:nvPr/>
          </p:nvSpPr>
          <p:spPr>
            <a:xfrm>
              <a:off x="4894920" y="4495680"/>
              <a:ext cx="3350880" cy="1672920"/>
            </a:xfrm>
            <a:prstGeom prst="rect">
              <a:avLst/>
            </a:prstGeom>
            <a:solidFill>
              <a:schemeClr val="lt1"/>
            </a:solidFill>
            <a:ln w="254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412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Previous studies assess results for Be, Al, and Cu 🡪 Be shows dominance due to its low density and large temperature threshold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Inspired by recent scaling studies 🡪 alluded to cold copper with limited improvement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54272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Previous Studies of the Breakdown Threshold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sldNum" idx="84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44F8075-D99A-4A60-AC4E-3F736D0A2D8C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8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5" name="Google Shape;518;p8"/>
          <p:cNvSpPr/>
          <p:nvPr/>
        </p:nvSpPr>
        <p:spPr>
          <a:xfrm>
            <a:off x="0" y="6388560"/>
            <a:ext cx="46242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https://indico.cern.ch/event/1043014/contributions/4382434/attachments/2255971/3827989/Scalings_with_T_and_f.pdf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6" name="Google Shape;519;p8"/>
          <p:cNvSpPr/>
          <p:nvPr/>
        </p:nvSpPr>
        <p:spPr>
          <a:xfrm>
            <a:off x="1981080" y="3511080"/>
            <a:ext cx="2589840" cy="3639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Sergey Arsenyev 2021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7" name="Google Shape;520;p8" descr=""/>
          <p:cNvPicPr/>
          <p:nvPr/>
        </p:nvPicPr>
        <p:blipFill>
          <a:blip r:embed="rId2"/>
          <a:srcRect l="20587" t="0" r="0" b="0"/>
          <a:stretch/>
        </p:blipFill>
        <p:spPr>
          <a:xfrm>
            <a:off x="4674240" y="4572000"/>
            <a:ext cx="3566520" cy="84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/>
          </p:nvPr>
        </p:nvSpPr>
        <p:spPr>
          <a:xfrm>
            <a:off x="457200" y="1371600"/>
            <a:ext cx="7847640" cy="464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Investigate the effects of both thermal and reduced current changes for cold Cu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Thermal diffusivity, thermal conductivity, and thermal expansion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805 MHz cavity assumed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Higher magnetic fields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Note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: all results evaluate at r,z = 0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7847640" cy="106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This Work: Adding thermal diffusion and Thermal-mechanical changes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sldNum" idx="85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0D92286-683D-4247-8B24-87CEE4435557}" type="slidenum">
              <a:rPr b="0" lang="en-US" sz="1200" strike="noStrike" u="none">
                <a:solidFill>
                  <a:srgbClr val="0c0c0c"/>
                </a:solidFill>
                <a:uFillTx/>
                <a:latin typeface="Arial"/>
                <a:ea typeface="Arial"/>
              </a:rPr>
              <a:t>9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1" name="Google Shape;528;p9"/>
          <p:cNvSpPr/>
          <p:nvPr/>
        </p:nvSpPr>
        <p:spPr>
          <a:xfrm>
            <a:off x="621000" y="4218120"/>
            <a:ext cx="5180400" cy="2081880"/>
          </a:xfrm>
          <a:prstGeom prst="rect">
            <a:avLst/>
          </a:prstGeom>
          <a:blipFill rotWithShape="0">
            <a:blip r:embed="rId1"/>
            <a:srcRect/>
            <a:stretch/>
          </a:blipFill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2" name="Google Shape;529;p9"/>
          <p:cNvSpPr/>
          <p:nvPr/>
        </p:nvSpPr>
        <p:spPr>
          <a:xfrm>
            <a:off x="5867280" y="4218120"/>
            <a:ext cx="1980000" cy="675720"/>
          </a:xfrm>
          <a:prstGeom prst="rect">
            <a:avLst/>
          </a:prstGeom>
          <a:blipFill rotWithShape="0">
            <a:blip r:embed="rId2"/>
            <a:srcRect/>
            <a:stretch/>
          </a:blipFill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 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LBNL 4-Column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LBNL 4-Column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LBNL 4-Column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LBNL 4-Column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LBNL Wide-Center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LBNL Right-Highlight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1_LBNL 4-Column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1_LBNL 4-Column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1_LBNL 4-Column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1_LBNL 4-Column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1_LBNL Wide-Center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1_LBNL Right-Highlight Poster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1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1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1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1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1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2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9.xml><?xml version="1.0" encoding="utf-8"?>
<a:theme xmlns:a="http://schemas.openxmlformats.org/drawingml/2006/main" xmlns:r="http://schemas.openxmlformats.org/officeDocument/2006/relationships" name="2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2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1.xml><?xml version="1.0" encoding="utf-8"?>
<a:theme xmlns:a="http://schemas.openxmlformats.org/drawingml/2006/main" xmlns:r="http://schemas.openxmlformats.org/officeDocument/2006/relationships" name="2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2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3.xml><?xml version="1.0" encoding="utf-8"?>
<a:theme xmlns:a="http://schemas.openxmlformats.org/drawingml/2006/main" xmlns:r="http://schemas.openxmlformats.org/officeDocument/2006/relationships" name="2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4.xml><?xml version="1.0" encoding="utf-8"?>
<a:theme xmlns:a="http://schemas.openxmlformats.org/drawingml/2006/main" xmlns:r="http://schemas.openxmlformats.org/officeDocument/2006/relationships" name="2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5.xml><?xml version="1.0" encoding="utf-8"?>
<a:theme xmlns:a="http://schemas.openxmlformats.org/drawingml/2006/main" xmlns:r="http://schemas.openxmlformats.org/officeDocument/2006/relationships" name="3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6.xml><?xml version="1.0" encoding="utf-8"?>
<a:theme xmlns:a="http://schemas.openxmlformats.org/drawingml/2006/main" xmlns:r="http://schemas.openxmlformats.org/officeDocument/2006/relationships" name="3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7.xml><?xml version="1.0" encoding="utf-8"?>
<a:theme xmlns:a="http://schemas.openxmlformats.org/drawingml/2006/main" xmlns:r="http://schemas.openxmlformats.org/officeDocument/2006/relationships" name="3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8.xml><?xml version="1.0" encoding="utf-8"?>
<a:theme xmlns:a="http://schemas.openxmlformats.org/drawingml/2006/main" xmlns:r="http://schemas.openxmlformats.org/officeDocument/2006/relationships" name="3_IMCC - 1">
  <a:themeElements>
    <a:clrScheme name="IMCC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9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Application>LibreOffice/24.8.3.2$Linux_X86_64 LibreOffice_project/480$Build-2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2010-05-18T23:17:18Z</dcterms:created>
  <dc:creator>Jennice O'Brien</dc:creator>
  <dc:description/>
  <dc:language>en-US</dc:language>
  <cp:lastModifiedBy/>
  <dcterms:modified xsi:type="dcterms:W3CDTF">2025-08-07T15:35:03Z</dcterms:modified>
  <cp:revision>8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