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0" r:id="rId2"/>
    <p:sldMasterId id="2147483702" r:id="rId3"/>
  </p:sldMasterIdLst>
  <p:notesMasterIdLst>
    <p:notesMasterId r:id="rId17"/>
  </p:notesMasterIdLst>
  <p:sldIdLst>
    <p:sldId id="256" r:id="rId4"/>
    <p:sldId id="899" r:id="rId5"/>
    <p:sldId id="901" r:id="rId6"/>
    <p:sldId id="911" r:id="rId7"/>
    <p:sldId id="903" r:id="rId8"/>
    <p:sldId id="910" r:id="rId9"/>
    <p:sldId id="907" r:id="rId10"/>
    <p:sldId id="905" r:id="rId11"/>
    <p:sldId id="906" r:id="rId12"/>
    <p:sldId id="913" r:id="rId13"/>
    <p:sldId id="915" r:id="rId14"/>
    <p:sldId id="916" r:id="rId15"/>
    <p:sldId id="9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33"/>
    <a:srgbClr val="CC00FF"/>
    <a:srgbClr val="037B56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>
        <p:scale>
          <a:sx n="67" d="100"/>
          <a:sy n="67" d="100"/>
        </p:scale>
        <p:origin x="1291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enni\Desktop\HGTD\FBK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30024551534894"/>
          <c:y val="5.5555555555555552E-2"/>
          <c:w val="0.75266636816977395"/>
          <c:h val="0.74350320793234181"/>
        </c:manualLayout>
      </c:layout>
      <c:scatterChart>
        <c:scatterStyle val="lineMarker"/>
        <c:varyColors val="0"/>
        <c:ser>
          <c:idx val="3"/>
          <c:order val="1"/>
          <c:tx>
            <c:v>W16, pre-rad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Sheet2!$A$3:$A$82</c:f>
              <c:numCache>
                <c:formatCode>General</c:formatCode>
                <c:ptCount val="8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</c:numCache>
            </c:numRef>
          </c:xVal>
          <c:yVal>
            <c:numRef>
              <c:f>Sheet2!$C$3:$C$82</c:f>
              <c:numCache>
                <c:formatCode>General</c:formatCode>
                <c:ptCount val="80"/>
                <c:pt idx="0">
                  <c:v>1.4951399999999999E-10</c:v>
                </c:pt>
                <c:pt idx="1">
                  <c:v>1.3209999999999999E-10</c:v>
                </c:pt>
                <c:pt idx="2">
                  <c:v>1.2359099999999999E-10</c:v>
                </c:pt>
                <c:pt idx="3">
                  <c:v>1.1873900000000001E-10</c:v>
                </c:pt>
                <c:pt idx="4">
                  <c:v>1.15563E-10</c:v>
                </c:pt>
                <c:pt idx="5">
                  <c:v>1.13061E-10</c:v>
                </c:pt>
                <c:pt idx="6">
                  <c:v>1.11039E-10</c:v>
                </c:pt>
                <c:pt idx="7">
                  <c:v>1.09359E-10</c:v>
                </c:pt>
                <c:pt idx="8">
                  <c:v>1.0801400000000001E-10</c:v>
                </c:pt>
                <c:pt idx="9">
                  <c:v>1.06793E-10</c:v>
                </c:pt>
                <c:pt idx="10">
                  <c:v>1.05701E-10</c:v>
                </c:pt>
                <c:pt idx="11">
                  <c:v>1.0478099999999999E-10</c:v>
                </c:pt>
                <c:pt idx="12">
                  <c:v>1.039E-10</c:v>
                </c:pt>
                <c:pt idx="13">
                  <c:v>1.0308899999999999E-10</c:v>
                </c:pt>
                <c:pt idx="14">
                  <c:v>1.02366E-10</c:v>
                </c:pt>
                <c:pt idx="15">
                  <c:v>1.0165600000000001E-10</c:v>
                </c:pt>
                <c:pt idx="16">
                  <c:v>1.00977E-10</c:v>
                </c:pt>
                <c:pt idx="17">
                  <c:v>1.00334E-10</c:v>
                </c:pt>
                <c:pt idx="18">
                  <c:v>9.9750699999999995E-11</c:v>
                </c:pt>
                <c:pt idx="19">
                  <c:v>9.9167099999999998E-11</c:v>
                </c:pt>
                <c:pt idx="20">
                  <c:v>9.8589800000000006E-11</c:v>
                </c:pt>
                <c:pt idx="21">
                  <c:v>9.8064200000000003E-11</c:v>
                </c:pt>
                <c:pt idx="22">
                  <c:v>9.7526799999999999E-11</c:v>
                </c:pt>
                <c:pt idx="23">
                  <c:v>9.6996099999999999E-11</c:v>
                </c:pt>
                <c:pt idx="24">
                  <c:v>9.6500799999999999E-11</c:v>
                </c:pt>
                <c:pt idx="25">
                  <c:v>9.5990399999999995E-11</c:v>
                </c:pt>
                <c:pt idx="26">
                  <c:v>9.5482699999999997E-11</c:v>
                </c:pt>
                <c:pt idx="27">
                  <c:v>9.5004999999999999E-11</c:v>
                </c:pt>
                <c:pt idx="28">
                  <c:v>9.4498800000000002E-11</c:v>
                </c:pt>
                <c:pt idx="29">
                  <c:v>9.3990900000000006E-11</c:v>
                </c:pt>
                <c:pt idx="30">
                  <c:v>9.3488700000000004E-11</c:v>
                </c:pt>
                <c:pt idx="31">
                  <c:v>9.2998199999999997E-11</c:v>
                </c:pt>
                <c:pt idx="32">
                  <c:v>9.2479200000000004E-11</c:v>
                </c:pt>
                <c:pt idx="33">
                  <c:v>9.1949899999999997E-11</c:v>
                </c:pt>
                <c:pt idx="34">
                  <c:v>9.1426299999999998E-11</c:v>
                </c:pt>
                <c:pt idx="35">
                  <c:v>9.08697E-11</c:v>
                </c:pt>
                <c:pt idx="36">
                  <c:v>9.0282999999999997E-11</c:v>
                </c:pt>
                <c:pt idx="37">
                  <c:v>8.9702000000000002E-11</c:v>
                </c:pt>
                <c:pt idx="38">
                  <c:v>8.9065699999999995E-11</c:v>
                </c:pt>
                <c:pt idx="39">
                  <c:v>8.8374899999999999E-11</c:v>
                </c:pt>
                <c:pt idx="40">
                  <c:v>8.7630999999999994E-11</c:v>
                </c:pt>
                <c:pt idx="41">
                  <c:v>8.68461E-11</c:v>
                </c:pt>
                <c:pt idx="42">
                  <c:v>8.59361E-11</c:v>
                </c:pt>
                <c:pt idx="43">
                  <c:v>8.4878099999999997E-11</c:v>
                </c:pt>
                <c:pt idx="44">
                  <c:v>8.3680299999999994E-11</c:v>
                </c:pt>
                <c:pt idx="45">
                  <c:v>8.2106400000000004E-11</c:v>
                </c:pt>
                <c:pt idx="46">
                  <c:v>7.9938000000000006E-11</c:v>
                </c:pt>
                <c:pt idx="47">
                  <c:v>7.6654799999999994E-11</c:v>
                </c:pt>
                <c:pt idx="48">
                  <c:v>6.7774500000000002E-11</c:v>
                </c:pt>
                <c:pt idx="49">
                  <c:v>1.21789E-11</c:v>
                </c:pt>
                <c:pt idx="50">
                  <c:v>4.3238400000000003E-12</c:v>
                </c:pt>
                <c:pt idx="51">
                  <c:v>3.8596800000000004E-12</c:v>
                </c:pt>
                <c:pt idx="52">
                  <c:v>3.8417500000000003E-12</c:v>
                </c:pt>
                <c:pt idx="53">
                  <c:v>3.8343799999999997E-12</c:v>
                </c:pt>
                <c:pt idx="54">
                  <c:v>3.82634E-12</c:v>
                </c:pt>
                <c:pt idx="55">
                  <c:v>3.8195E-12</c:v>
                </c:pt>
                <c:pt idx="56">
                  <c:v>3.8180999999999997E-12</c:v>
                </c:pt>
                <c:pt idx="57">
                  <c:v>3.8158399999999996E-12</c:v>
                </c:pt>
                <c:pt idx="58">
                  <c:v>3.8156900000000003E-12</c:v>
                </c:pt>
                <c:pt idx="59">
                  <c:v>3.8116199999999999E-12</c:v>
                </c:pt>
                <c:pt idx="60">
                  <c:v>3.8108300000000002E-12</c:v>
                </c:pt>
                <c:pt idx="61">
                  <c:v>3.8073599999999996E-12</c:v>
                </c:pt>
                <c:pt idx="62">
                  <c:v>3.81095E-12</c:v>
                </c:pt>
                <c:pt idx="63">
                  <c:v>3.8076299999999996E-12</c:v>
                </c:pt>
                <c:pt idx="64">
                  <c:v>3.8077199999999999E-12</c:v>
                </c:pt>
                <c:pt idx="65">
                  <c:v>3.8119200000000002E-12</c:v>
                </c:pt>
                <c:pt idx="66">
                  <c:v>3.8085000000000002E-12</c:v>
                </c:pt>
                <c:pt idx="67">
                  <c:v>3.8041300000000003E-12</c:v>
                </c:pt>
                <c:pt idx="68">
                  <c:v>3.8053700000000004E-12</c:v>
                </c:pt>
                <c:pt idx="69">
                  <c:v>3.80609E-12</c:v>
                </c:pt>
                <c:pt idx="70">
                  <c:v>3.8025199999999998E-12</c:v>
                </c:pt>
                <c:pt idx="71">
                  <c:v>3.8005199999999996E-12</c:v>
                </c:pt>
                <c:pt idx="72">
                  <c:v>3.8076000000000001E-12</c:v>
                </c:pt>
                <c:pt idx="73">
                  <c:v>3.8020600000000001E-12</c:v>
                </c:pt>
                <c:pt idx="74">
                  <c:v>3.8066199999999998E-12</c:v>
                </c:pt>
                <c:pt idx="75">
                  <c:v>3.7988999999999999E-12</c:v>
                </c:pt>
                <c:pt idx="76">
                  <c:v>3.8010899999999999E-12</c:v>
                </c:pt>
                <c:pt idx="77">
                  <c:v>3.8024300000000004E-12</c:v>
                </c:pt>
                <c:pt idx="78">
                  <c:v>3.7976400000000004E-12</c:v>
                </c:pt>
                <c:pt idx="79">
                  <c:v>3.8033899999999996E-12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1D-41D4-A3E5-E24C232AE1D3}"/>
            </c:ext>
          </c:extLst>
        </c:ser>
        <c:ser>
          <c:idx val="1"/>
          <c:order val="3"/>
          <c:tx>
            <c:v>W16, 4e14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Sheet2!$F$3:$F$162</c:f>
              <c:numCache>
                <c:formatCode>General</c:formatCode>
                <c:ptCount val="160"/>
                <c:pt idx="0">
                  <c:v>0</c:v>
                </c:pt>
                <c:pt idx="1">
                  <c:v>-0.5</c:v>
                </c:pt>
                <c:pt idx="2">
                  <c:v>-1</c:v>
                </c:pt>
                <c:pt idx="3">
                  <c:v>-1.5</c:v>
                </c:pt>
                <c:pt idx="4">
                  <c:v>-2</c:v>
                </c:pt>
                <c:pt idx="5">
                  <c:v>-2.5</c:v>
                </c:pt>
                <c:pt idx="6">
                  <c:v>-3</c:v>
                </c:pt>
                <c:pt idx="7">
                  <c:v>-3.5</c:v>
                </c:pt>
                <c:pt idx="8">
                  <c:v>-4</c:v>
                </c:pt>
                <c:pt idx="9">
                  <c:v>-4.5</c:v>
                </c:pt>
                <c:pt idx="10">
                  <c:v>-5</c:v>
                </c:pt>
                <c:pt idx="11">
                  <c:v>-5.5</c:v>
                </c:pt>
                <c:pt idx="12">
                  <c:v>-6</c:v>
                </c:pt>
                <c:pt idx="13">
                  <c:v>-6.5</c:v>
                </c:pt>
                <c:pt idx="14">
                  <c:v>-7</c:v>
                </c:pt>
                <c:pt idx="15">
                  <c:v>-7.5</c:v>
                </c:pt>
                <c:pt idx="16">
                  <c:v>-8</c:v>
                </c:pt>
                <c:pt idx="17">
                  <c:v>-8.5</c:v>
                </c:pt>
                <c:pt idx="18">
                  <c:v>-9</c:v>
                </c:pt>
                <c:pt idx="19">
                  <c:v>-9.5</c:v>
                </c:pt>
                <c:pt idx="20">
                  <c:v>-10</c:v>
                </c:pt>
                <c:pt idx="21">
                  <c:v>-10.5</c:v>
                </c:pt>
                <c:pt idx="22">
                  <c:v>-11</c:v>
                </c:pt>
                <c:pt idx="23">
                  <c:v>-11.5</c:v>
                </c:pt>
                <c:pt idx="24">
                  <c:v>-12</c:v>
                </c:pt>
                <c:pt idx="25">
                  <c:v>-12.5</c:v>
                </c:pt>
                <c:pt idx="26">
                  <c:v>-13</c:v>
                </c:pt>
                <c:pt idx="27">
                  <c:v>-13.5</c:v>
                </c:pt>
                <c:pt idx="28">
                  <c:v>-14</c:v>
                </c:pt>
                <c:pt idx="29">
                  <c:v>-14.5</c:v>
                </c:pt>
                <c:pt idx="30">
                  <c:v>-15</c:v>
                </c:pt>
                <c:pt idx="31">
                  <c:v>-15.5</c:v>
                </c:pt>
                <c:pt idx="32">
                  <c:v>-16</c:v>
                </c:pt>
                <c:pt idx="33">
                  <c:v>-16.5</c:v>
                </c:pt>
                <c:pt idx="34">
                  <c:v>-17</c:v>
                </c:pt>
                <c:pt idx="35">
                  <c:v>-17.5</c:v>
                </c:pt>
                <c:pt idx="36">
                  <c:v>-18</c:v>
                </c:pt>
                <c:pt idx="37">
                  <c:v>-18.5</c:v>
                </c:pt>
                <c:pt idx="38">
                  <c:v>-19</c:v>
                </c:pt>
                <c:pt idx="39">
                  <c:v>-19.5</c:v>
                </c:pt>
                <c:pt idx="40">
                  <c:v>-20</c:v>
                </c:pt>
                <c:pt idx="41">
                  <c:v>-20.5</c:v>
                </c:pt>
                <c:pt idx="42">
                  <c:v>-21</c:v>
                </c:pt>
                <c:pt idx="43">
                  <c:v>-21.5</c:v>
                </c:pt>
                <c:pt idx="44">
                  <c:v>-22</c:v>
                </c:pt>
                <c:pt idx="45">
                  <c:v>-22.5</c:v>
                </c:pt>
                <c:pt idx="46">
                  <c:v>-23</c:v>
                </c:pt>
                <c:pt idx="47">
                  <c:v>-23.5</c:v>
                </c:pt>
                <c:pt idx="48">
                  <c:v>-24</c:v>
                </c:pt>
                <c:pt idx="49">
                  <c:v>-24.5</c:v>
                </c:pt>
                <c:pt idx="50">
                  <c:v>-25</c:v>
                </c:pt>
                <c:pt idx="51">
                  <c:v>-25.5</c:v>
                </c:pt>
                <c:pt idx="52">
                  <c:v>-26</c:v>
                </c:pt>
                <c:pt idx="53">
                  <c:v>-26.5</c:v>
                </c:pt>
                <c:pt idx="54">
                  <c:v>-27</c:v>
                </c:pt>
                <c:pt idx="55">
                  <c:v>-27.5</c:v>
                </c:pt>
                <c:pt idx="56">
                  <c:v>-28</c:v>
                </c:pt>
                <c:pt idx="57">
                  <c:v>-28.5</c:v>
                </c:pt>
                <c:pt idx="58">
                  <c:v>-29</c:v>
                </c:pt>
                <c:pt idx="59">
                  <c:v>-29.5</c:v>
                </c:pt>
                <c:pt idx="60">
                  <c:v>-30</c:v>
                </c:pt>
                <c:pt idx="61">
                  <c:v>-30.5</c:v>
                </c:pt>
                <c:pt idx="62">
                  <c:v>-31</c:v>
                </c:pt>
                <c:pt idx="63">
                  <c:v>-31.5</c:v>
                </c:pt>
                <c:pt idx="64">
                  <c:v>-32</c:v>
                </c:pt>
                <c:pt idx="65">
                  <c:v>-32.5</c:v>
                </c:pt>
                <c:pt idx="66">
                  <c:v>-33</c:v>
                </c:pt>
                <c:pt idx="67">
                  <c:v>-33.5</c:v>
                </c:pt>
                <c:pt idx="68">
                  <c:v>-34</c:v>
                </c:pt>
                <c:pt idx="69">
                  <c:v>-34.5</c:v>
                </c:pt>
                <c:pt idx="70">
                  <c:v>-35</c:v>
                </c:pt>
                <c:pt idx="71">
                  <c:v>-35.5</c:v>
                </c:pt>
                <c:pt idx="72">
                  <c:v>-36</c:v>
                </c:pt>
                <c:pt idx="73">
                  <c:v>-36.5</c:v>
                </c:pt>
                <c:pt idx="74">
                  <c:v>-37</c:v>
                </c:pt>
                <c:pt idx="75">
                  <c:v>-37.5</c:v>
                </c:pt>
                <c:pt idx="76">
                  <c:v>-38</c:v>
                </c:pt>
                <c:pt idx="77">
                  <c:v>-38.5</c:v>
                </c:pt>
                <c:pt idx="78">
                  <c:v>-39</c:v>
                </c:pt>
                <c:pt idx="79">
                  <c:v>-39.5</c:v>
                </c:pt>
                <c:pt idx="80">
                  <c:v>-40</c:v>
                </c:pt>
                <c:pt idx="81">
                  <c:v>-40.5</c:v>
                </c:pt>
                <c:pt idx="82">
                  <c:v>-41</c:v>
                </c:pt>
                <c:pt idx="83">
                  <c:v>-41.5</c:v>
                </c:pt>
                <c:pt idx="84">
                  <c:v>-42</c:v>
                </c:pt>
                <c:pt idx="85">
                  <c:v>-42.5</c:v>
                </c:pt>
                <c:pt idx="86">
                  <c:v>-43</c:v>
                </c:pt>
                <c:pt idx="87">
                  <c:v>-43.5</c:v>
                </c:pt>
                <c:pt idx="88">
                  <c:v>-44</c:v>
                </c:pt>
                <c:pt idx="89">
                  <c:v>-44.5</c:v>
                </c:pt>
                <c:pt idx="90">
                  <c:v>-45</c:v>
                </c:pt>
                <c:pt idx="91">
                  <c:v>-45.5</c:v>
                </c:pt>
                <c:pt idx="92">
                  <c:v>-46</c:v>
                </c:pt>
                <c:pt idx="93">
                  <c:v>-46.5</c:v>
                </c:pt>
                <c:pt idx="94">
                  <c:v>-47</c:v>
                </c:pt>
                <c:pt idx="95">
                  <c:v>-47.5</c:v>
                </c:pt>
                <c:pt idx="96">
                  <c:v>-48</c:v>
                </c:pt>
                <c:pt idx="97">
                  <c:v>-48.5</c:v>
                </c:pt>
                <c:pt idx="98">
                  <c:v>-49</c:v>
                </c:pt>
                <c:pt idx="99">
                  <c:v>-49.5</c:v>
                </c:pt>
                <c:pt idx="100">
                  <c:v>-50</c:v>
                </c:pt>
                <c:pt idx="101">
                  <c:v>-50.5</c:v>
                </c:pt>
                <c:pt idx="102">
                  <c:v>-51</c:v>
                </c:pt>
                <c:pt idx="103">
                  <c:v>-51.5</c:v>
                </c:pt>
                <c:pt idx="104">
                  <c:v>-52</c:v>
                </c:pt>
                <c:pt idx="105">
                  <c:v>-52.5</c:v>
                </c:pt>
                <c:pt idx="106">
                  <c:v>-53</c:v>
                </c:pt>
                <c:pt idx="107">
                  <c:v>-53.5</c:v>
                </c:pt>
                <c:pt idx="108">
                  <c:v>-54</c:v>
                </c:pt>
                <c:pt idx="109">
                  <c:v>-54.5</c:v>
                </c:pt>
                <c:pt idx="110">
                  <c:v>-55</c:v>
                </c:pt>
                <c:pt idx="111">
                  <c:v>-55.5</c:v>
                </c:pt>
                <c:pt idx="112">
                  <c:v>-56</c:v>
                </c:pt>
                <c:pt idx="113">
                  <c:v>-56.5</c:v>
                </c:pt>
                <c:pt idx="114">
                  <c:v>-57</c:v>
                </c:pt>
                <c:pt idx="115">
                  <c:v>-57.5</c:v>
                </c:pt>
                <c:pt idx="116">
                  <c:v>-58</c:v>
                </c:pt>
                <c:pt idx="117">
                  <c:v>-58.5</c:v>
                </c:pt>
                <c:pt idx="118">
                  <c:v>-59</c:v>
                </c:pt>
                <c:pt idx="119">
                  <c:v>-59.5</c:v>
                </c:pt>
                <c:pt idx="120">
                  <c:v>-60</c:v>
                </c:pt>
                <c:pt idx="121">
                  <c:v>-60.5</c:v>
                </c:pt>
                <c:pt idx="122">
                  <c:v>-61</c:v>
                </c:pt>
                <c:pt idx="123">
                  <c:v>-61.5</c:v>
                </c:pt>
                <c:pt idx="124">
                  <c:v>-62</c:v>
                </c:pt>
                <c:pt idx="125">
                  <c:v>-62.5</c:v>
                </c:pt>
                <c:pt idx="126">
                  <c:v>-63</c:v>
                </c:pt>
                <c:pt idx="127">
                  <c:v>-63.5</c:v>
                </c:pt>
                <c:pt idx="128">
                  <c:v>-64</c:v>
                </c:pt>
                <c:pt idx="129">
                  <c:v>-64.5</c:v>
                </c:pt>
                <c:pt idx="130">
                  <c:v>-65</c:v>
                </c:pt>
                <c:pt idx="131">
                  <c:v>-65.5</c:v>
                </c:pt>
                <c:pt idx="132">
                  <c:v>-66</c:v>
                </c:pt>
                <c:pt idx="133">
                  <c:v>-66.5</c:v>
                </c:pt>
                <c:pt idx="134">
                  <c:v>-67</c:v>
                </c:pt>
                <c:pt idx="135">
                  <c:v>-67.5</c:v>
                </c:pt>
                <c:pt idx="136">
                  <c:v>-68</c:v>
                </c:pt>
                <c:pt idx="137">
                  <c:v>-68.5</c:v>
                </c:pt>
                <c:pt idx="138">
                  <c:v>-69</c:v>
                </c:pt>
                <c:pt idx="139">
                  <c:v>-69.5</c:v>
                </c:pt>
                <c:pt idx="140">
                  <c:v>-70</c:v>
                </c:pt>
                <c:pt idx="141">
                  <c:v>-70.5</c:v>
                </c:pt>
                <c:pt idx="142">
                  <c:v>-71</c:v>
                </c:pt>
                <c:pt idx="143">
                  <c:v>-71.5</c:v>
                </c:pt>
                <c:pt idx="144">
                  <c:v>-72</c:v>
                </c:pt>
                <c:pt idx="145">
                  <c:v>-72.5</c:v>
                </c:pt>
                <c:pt idx="146">
                  <c:v>-73</c:v>
                </c:pt>
                <c:pt idx="147">
                  <c:v>-73.5</c:v>
                </c:pt>
                <c:pt idx="148">
                  <c:v>-74</c:v>
                </c:pt>
                <c:pt idx="149">
                  <c:v>-74.5</c:v>
                </c:pt>
                <c:pt idx="150">
                  <c:v>-75</c:v>
                </c:pt>
                <c:pt idx="151">
                  <c:v>-75.5</c:v>
                </c:pt>
                <c:pt idx="152">
                  <c:v>-76</c:v>
                </c:pt>
                <c:pt idx="153">
                  <c:v>-76.5</c:v>
                </c:pt>
                <c:pt idx="154">
                  <c:v>-77</c:v>
                </c:pt>
                <c:pt idx="155">
                  <c:v>-77.5</c:v>
                </c:pt>
                <c:pt idx="156">
                  <c:v>-78</c:v>
                </c:pt>
                <c:pt idx="157">
                  <c:v>-78.5</c:v>
                </c:pt>
                <c:pt idx="158">
                  <c:v>-79</c:v>
                </c:pt>
                <c:pt idx="159">
                  <c:v>-79.5</c:v>
                </c:pt>
              </c:numCache>
            </c:numRef>
          </c:xVal>
          <c:yVal>
            <c:numRef>
              <c:f>Sheet2!$H$3:$H$162</c:f>
              <c:numCache>
                <c:formatCode>General</c:formatCode>
                <c:ptCount val="160"/>
                <c:pt idx="0">
                  <c:v>1.4799199999999999E-10</c:v>
                </c:pt>
                <c:pt idx="1">
                  <c:v>1.3719599999999999E-10</c:v>
                </c:pt>
                <c:pt idx="2">
                  <c:v>1.29206E-10</c:v>
                </c:pt>
                <c:pt idx="3">
                  <c:v>1.2393600000000001E-10</c:v>
                </c:pt>
                <c:pt idx="4">
                  <c:v>1.20334E-10</c:v>
                </c:pt>
                <c:pt idx="5">
                  <c:v>1.1768499999999999E-10</c:v>
                </c:pt>
                <c:pt idx="6">
                  <c:v>1.15565E-10</c:v>
                </c:pt>
                <c:pt idx="7">
                  <c:v>1.1381900000000001E-10</c:v>
                </c:pt>
                <c:pt idx="8">
                  <c:v>1.1247E-10</c:v>
                </c:pt>
                <c:pt idx="9">
                  <c:v>1.1116899999999999E-10</c:v>
                </c:pt>
                <c:pt idx="10">
                  <c:v>1.10022E-10</c:v>
                </c:pt>
                <c:pt idx="11">
                  <c:v>1.0899199999999999E-10</c:v>
                </c:pt>
                <c:pt idx="12">
                  <c:v>1.08061E-10</c:v>
                </c:pt>
                <c:pt idx="13">
                  <c:v>1.0721400000000001E-10</c:v>
                </c:pt>
                <c:pt idx="14">
                  <c:v>1.06444E-10</c:v>
                </c:pt>
                <c:pt idx="15">
                  <c:v>1.05787E-10</c:v>
                </c:pt>
                <c:pt idx="16">
                  <c:v>1.05125E-10</c:v>
                </c:pt>
                <c:pt idx="17">
                  <c:v>1.04501E-10</c:v>
                </c:pt>
                <c:pt idx="18">
                  <c:v>1.0390700000000001E-10</c:v>
                </c:pt>
                <c:pt idx="19">
                  <c:v>1.0334200000000001E-10</c:v>
                </c:pt>
                <c:pt idx="20">
                  <c:v>1.02814E-10</c:v>
                </c:pt>
                <c:pt idx="21">
                  <c:v>1.02311E-10</c:v>
                </c:pt>
                <c:pt idx="22">
                  <c:v>1.01872E-10</c:v>
                </c:pt>
                <c:pt idx="23">
                  <c:v>1.0141800000000001E-10</c:v>
                </c:pt>
                <c:pt idx="24">
                  <c:v>1.00977E-10</c:v>
                </c:pt>
                <c:pt idx="25">
                  <c:v>1.00553E-10</c:v>
                </c:pt>
                <c:pt idx="26">
                  <c:v>1.00144E-10</c:v>
                </c:pt>
                <c:pt idx="27">
                  <c:v>9.9748199999999999E-11</c:v>
                </c:pt>
                <c:pt idx="28">
                  <c:v>9.9396499999999996E-11</c:v>
                </c:pt>
                <c:pt idx="29">
                  <c:v>9.90284E-11</c:v>
                </c:pt>
                <c:pt idx="30">
                  <c:v>9.8663399999999997E-11</c:v>
                </c:pt>
                <c:pt idx="31">
                  <c:v>9.83013E-11</c:v>
                </c:pt>
                <c:pt idx="32">
                  <c:v>9.7951299999999996E-11</c:v>
                </c:pt>
                <c:pt idx="33">
                  <c:v>9.7611100000000001E-11</c:v>
                </c:pt>
                <c:pt idx="34">
                  <c:v>9.7275699999999998E-11</c:v>
                </c:pt>
                <c:pt idx="35">
                  <c:v>9.6979999999999998E-11</c:v>
                </c:pt>
                <c:pt idx="36">
                  <c:v>9.6664000000000001E-11</c:v>
                </c:pt>
                <c:pt idx="37">
                  <c:v>9.6344399999999994E-11</c:v>
                </c:pt>
                <c:pt idx="38">
                  <c:v>9.6036099999999996E-11</c:v>
                </c:pt>
                <c:pt idx="39">
                  <c:v>9.5722700000000001E-11</c:v>
                </c:pt>
                <c:pt idx="40">
                  <c:v>9.5411800000000002E-11</c:v>
                </c:pt>
                <c:pt idx="41">
                  <c:v>9.5138499999999994E-11</c:v>
                </c:pt>
                <c:pt idx="42">
                  <c:v>9.4840099999999999E-11</c:v>
                </c:pt>
                <c:pt idx="43">
                  <c:v>9.4538399999999998E-11</c:v>
                </c:pt>
                <c:pt idx="44">
                  <c:v>9.4244300000000003E-11</c:v>
                </c:pt>
                <c:pt idx="45">
                  <c:v>9.3943900000000003E-11</c:v>
                </c:pt>
                <c:pt idx="46">
                  <c:v>9.3655399999999997E-11</c:v>
                </c:pt>
                <c:pt idx="47">
                  <c:v>9.3356200000000005E-11</c:v>
                </c:pt>
                <c:pt idx="48">
                  <c:v>9.3081199999999998E-11</c:v>
                </c:pt>
                <c:pt idx="49">
                  <c:v>9.2794800000000002E-11</c:v>
                </c:pt>
                <c:pt idx="50">
                  <c:v>9.2494499999999995E-11</c:v>
                </c:pt>
                <c:pt idx="51">
                  <c:v>9.2194499999999994E-11</c:v>
                </c:pt>
                <c:pt idx="52">
                  <c:v>9.1891999999999997E-11</c:v>
                </c:pt>
                <c:pt idx="53">
                  <c:v>9.1585399999999998E-11</c:v>
                </c:pt>
                <c:pt idx="54">
                  <c:v>9.1310200000000005E-11</c:v>
                </c:pt>
                <c:pt idx="55">
                  <c:v>9.0996900000000003E-11</c:v>
                </c:pt>
                <c:pt idx="56">
                  <c:v>9.0683000000000004E-11</c:v>
                </c:pt>
                <c:pt idx="57">
                  <c:v>9.0362700000000006E-11</c:v>
                </c:pt>
                <c:pt idx="58">
                  <c:v>9.0034400000000005E-11</c:v>
                </c:pt>
                <c:pt idx="59">
                  <c:v>8.97011E-11</c:v>
                </c:pt>
                <c:pt idx="60">
                  <c:v>8.9360999999999998E-11</c:v>
                </c:pt>
                <c:pt idx="61">
                  <c:v>8.9040399999999995E-11</c:v>
                </c:pt>
                <c:pt idx="62">
                  <c:v>8.8685599999999999E-11</c:v>
                </c:pt>
                <c:pt idx="63">
                  <c:v>8.8314900000000001E-11</c:v>
                </c:pt>
                <c:pt idx="64">
                  <c:v>8.7939799999999997E-11</c:v>
                </c:pt>
                <c:pt idx="65">
                  <c:v>8.7536600000000004E-11</c:v>
                </c:pt>
                <c:pt idx="66">
                  <c:v>8.7129299999999997E-11</c:v>
                </c:pt>
                <c:pt idx="67">
                  <c:v>8.6739600000000004E-11</c:v>
                </c:pt>
                <c:pt idx="68">
                  <c:v>8.62959E-11</c:v>
                </c:pt>
                <c:pt idx="69">
                  <c:v>8.5830900000000005E-11</c:v>
                </c:pt>
                <c:pt idx="70">
                  <c:v>8.5336699999999994E-11</c:v>
                </c:pt>
                <c:pt idx="71">
                  <c:v>8.4810400000000001E-11</c:v>
                </c:pt>
                <c:pt idx="72">
                  <c:v>8.4259699999999996E-11</c:v>
                </c:pt>
                <c:pt idx="73">
                  <c:v>8.3668900000000005E-11</c:v>
                </c:pt>
                <c:pt idx="74">
                  <c:v>8.3091900000000005E-11</c:v>
                </c:pt>
                <c:pt idx="75">
                  <c:v>8.2415600000000004E-11</c:v>
                </c:pt>
                <c:pt idx="76">
                  <c:v>8.1688500000000004E-11</c:v>
                </c:pt>
                <c:pt idx="77">
                  <c:v>8.0879399999999999E-11</c:v>
                </c:pt>
                <c:pt idx="78">
                  <c:v>8.0004000000000004E-11</c:v>
                </c:pt>
                <c:pt idx="79">
                  <c:v>7.9034899999999996E-11</c:v>
                </c:pt>
                <c:pt idx="80">
                  <c:v>7.7958000000000004E-11</c:v>
                </c:pt>
                <c:pt idx="81">
                  <c:v>7.6863499999999998E-11</c:v>
                </c:pt>
                <c:pt idx="82">
                  <c:v>7.5518399999999995E-11</c:v>
                </c:pt>
                <c:pt idx="83">
                  <c:v>7.3965599999999997E-11</c:v>
                </c:pt>
                <c:pt idx="84">
                  <c:v>7.2144400000000003E-11</c:v>
                </c:pt>
                <c:pt idx="85">
                  <c:v>6.9967200000000004E-11</c:v>
                </c:pt>
                <c:pt idx="86">
                  <c:v>6.7218300000000002E-11</c:v>
                </c:pt>
                <c:pt idx="87">
                  <c:v>6.3714399999999999E-11</c:v>
                </c:pt>
                <c:pt idx="88">
                  <c:v>5.5724500000000002E-11</c:v>
                </c:pt>
                <c:pt idx="89">
                  <c:v>3.8717600000000001E-11</c:v>
                </c:pt>
                <c:pt idx="90">
                  <c:v>3.0422699999999998E-11</c:v>
                </c:pt>
                <c:pt idx="91">
                  <c:v>2.8579000000000001E-11</c:v>
                </c:pt>
                <c:pt idx="92">
                  <c:v>2.7004099999999999E-11</c:v>
                </c:pt>
                <c:pt idx="93">
                  <c:v>2.5591399999999999E-11</c:v>
                </c:pt>
                <c:pt idx="94">
                  <c:v>2.4544799999999999E-11</c:v>
                </c:pt>
                <c:pt idx="95">
                  <c:v>2.3661599999999998E-11</c:v>
                </c:pt>
                <c:pt idx="96">
                  <c:v>2.2996300000000001E-11</c:v>
                </c:pt>
                <c:pt idx="97">
                  <c:v>2.2449699999999999E-11</c:v>
                </c:pt>
                <c:pt idx="98">
                  <c:v>2.1967400000000001E-11</c:v>
                </c:pt>
                <c:pt idx="99">
                  <c:v>2.14674E-11</c:v>
                </c:pt>
                <c:pt idx="100">
                  <c:v>2.0951100000000001E-11</c:v>
                </c:pt>
                <c:pt idx="101">
                  <c:v>2.0183000000000002E-11</c:v>
                </c:pt>
                <c:pt idx="102">
                  <c:v>1.9133300000000001E-11</c:v>
                </c:pt>
                <c:pt idx="103">
                  <c:v>1.7640400000000001E-11</c:v>
                </c:pt>
                <c:pt idx="104">
                  <c:v>1.5473300000000001E-11</c:v>
                </c:pt>
                <c:pt idx="105">
                  <c:v>1.2907400000000001E-11</c:v>
                </c:pt>
                <c:pt idx="106">
                  <c:v>1.0209699999999999E-11</c:v>
                </c:pt>
                <c:pt idx="107">
                  <c:v>8.24879E-12</c:v>
                </c:pt>
                <c:pt idx="108">
                  <c:v>6.7351199999999997E-12</c:v>
                </c:pt>
                <c:pt idx="109">
                  <c:v>5.8399599999999997E-12</c:v>
                </c:pt>
                <c:pt idx="110">
                  <c:v>5.3213300000000003E-12</c:v>
                </c:pt>
                <c:pt idx="111">
                  <c:v>4.9556899999999999E-12</c:v>
                </c:pt>
                <c:pt idx="112">
                  <c:v>4.7140700000000003E-12</c:v>
                </c:pt>
                <c:pt idx="113">
                  <c:v>4.5512000000000002E-12</c:v>
                </c:pt>
                <c:pt idx="114">
                  <c:v>4.4044499999999999E-12</c:v>
                </c:pt>
                <c:pt idx="115">
                  <c:v>4.2921299999999998E-12</c:v>
                </c:pt>
                <c:pt idx="116">
                  <c:v>4.2082400000000003E-12</c:v>
                </c:pt>
                <c:pt idx="117">
                  <c:v>4.1282100000000002E-12</c:v>
                </c:pt>
                <c:pt idx="118">
                  <c:v>4.0580900000000001E-12</c:v>
                </c:pt>
                <c:pt idx="119">
                  <c:v>4.0221E-12</c:v>
                </c:pt>
                <c:pt idx="120">
                  <c:v>3.9842200000000002E-12</c:v>
                </c:pt>
                <c:pt idx="121">
                  <c:v>3.9382000000000003E-12</c:v>
                </c:pt>
                <c:pt idx="122">
                  <c:v>3.9052900000000002E-12</c:v>
                </c:pt>
                <c:pt idx="123">
                  <c:v>3.8875399999999998E-12</c:v>
                </c:pt>
                <c:pt idx="124">
                  <c:v>3.8642099999999997E-12</c:v>
                </c:pt>
                <c:pt idx="125">
                  <c:v>3.8421600000000003E-12</c:v>
                </c:pt>
                <c:pt idx="126">
                  <c:v>3.8273700000000001E-12</c:v>
                </c:pt>
                <c:pt idx="127">
                  <c:v>3.79282E-12</c:v>
                </c:pt>
                <c:pt idx="128">
                  <c:v>3.8009999999999997E-12</c:v>
                </c:pt>
                <c:pt idx="129">
                  <c:v>3.7847800000000004E-12</c:v>
                </c:pt>
                <c:pt idx="130">
                  <c:v>3.76929E-12</c:v>
                </c:pt>
                <c:pt idx="131">
                  <c:v>3.7667100000000002E-12</c:v>
                </c:pt>
                <c:pt idx="132">
                  <c:v>3.7459599999999999E-12</c:v>
                </c:pt>
                <c:pt idx="133">
                  <c:v>3.7387599999999997E-12</c:v>
                </c:pt>
                <c:pt idx="134">
                  <c:v>3.7470499999999999E-12</c:v>
                </c:pt>
                <c:pt idx="135">
                  <c:v>3.7308999999999998E-12</c:v>
                </c:pt>
                <c:pt idx="136">
                  <c:v>3.7234800000000002E-12</c:v>
                </c:pt>
                <c:pt idx="137">
                  <c:v>3.7239199999999997E-12</c:v>
                </c:pt>
                <c:pt idx="138">
                  <c:v>3.7247200000000003E-12</c:v>
                </c:pt>
                <c:pt idx="139">
                  <c:v>3.6981000000000002E-12</c:v>
                </c:pt>
                <c:pt idx="140">
                  <c:v>3.70739E-12</c:v>
                </c:pt>
                <c:pt idx="141">
                  <c:v>3.6983399999999998E-12</c:v>
                </c:pt>
                <c:pt idx="142">
                  <c:v>3.7027000000000004E-12</c:v>
                </c:pt>
                <c:pt idx="143">
                  <c:v>3.7134300000000003E-12</c:v>
                </c:pt>
                <c:pt idx="144">
                  <c:v>3.70274E-12</c:v>
                </c:pt>
                <c:pt idx="145">
                  <c:v>3.7118500000000002E-12</c:v>
                </c:pt>
                <c:pt idx="146">
                  <c:v>3.6988799999999997E-12</c:v>
                </c:pt>
                <c:pt idx="147">
                  <c:v>3.6989900000000002E-12</c:v>
                </c:pt>
                <c:pt idx="148">
                  <c:v>3.6958099999999998E-12</c:v>
                </c:pt>
                <c:pt idx="149">
                  <c:v>3.6991300000000002E-12</c:v>
                </c:pt>
                <c:pt idx="150">
                  <c:v>3.7022499999999999E-12</c:v>
                </c:pt>
                <c:pt idx="151">
                  <c:v>3.71019E-12</c:v>
                </c:pt>
                <c:pt idx="152">
                  <c:v>3.7009399999999998E-12</c:v>
                </c:pt>
                <c:pt idx="153">
                  <c:v>3.7102900000000003E-12</c:v>
                </c:pt>
                <c:pt idx="154">
                  <c:v>3.7156300000000004E-12</c:v>
                </c:pt>
                <c:pt idx="155">
                  <c:v>3.7007299999999997E-12</c:v>
                </c:pt>
                <c:pt idx="156">
                  <c:v>3.7013100000000001E-12</c:v>
                </c:pt>
                <c:pt idx="157">
                  <c:v>3.6989499999999997E-12</c:v>
                </c:pt>
                <c:pt idx="158">
                  <c:v>3.7109700000000003E-12</c:v>
                </c:pt>
                <c:pt idx="159">
                  <c:v>3.7064600000000003E-12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1D-41D4-A3E5-E24C232AE1D3}"/>
            </c:ext>
          </c:extLst>
        </c:ser>
        <c:ser>
          <c:idx val="5"/>
          <c:order val="5"/>
          <c:tx>
            <c:v>W16, 8e14</c:v>
          </c:tx>
          <c:spPr>
            <a:ln w="12700" cap="rnd">
              <a:solidFill>
                <a:srgbClr val="E97132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Sheet2!$K$3:$K$162</c:f>
              <c:numCache>
                <c:formatCode>General</c:formatCode>
                <c:ptCount val="160"/>
                <c:pt idx="0">
                  <c:v>0</c:v>
                </c:pt>
                <c:pt idx="1">
                  <c:v>-0.5</c:v>
                </c:pt>
                <c:pt idx="2">
                  <c:v>-1</c:v>
                </c:pt>
                <c:pt idx="3">
                  <c:v>-1.5</c:v>
                </c:pt>
                <c:pt idx="4">
                  <c:v>-2</c:v>
                </c:pt>
                <c:pt idx="5">
                  <c:v>-2.5</c:v>
                </c:pt>
                <c:pt idx="6">
                  <c:v>-3</c:v>
                </c:pt>
                <c:pt idx="7">
                  <c:v>-3.5</c:v>
                </c:pt>
                <c:pt idx="8">
                  <c:v>-4</c:v>
                </c:pt>
                <c:pt idx="9">
                  <c:v>-4.5</c:v>
                </c:pt>
                <c:pt idx="10">
                  <c:v>-5</c:v>
                </c:pt>
                <c:pt idx="11">
                  <c:v>-5.5</c:v>
                </c:pt>
                <c:pt idx="12">
                  <c:v>-6</c:v>
                </c:pt>
                <c:pt idx="13">
                  <c:v>-6.5</c:v>
                </c:pt>
                <c:pt idx="14">
                  <c:v>-7</c:v>
                </c:pt>
                <c:pt idx="15">
                  <c:v>-7.5</c:v>
                </c:pt>
                <c:pt idx="16">
                  <c:v>-8</c:v>
                </c:pt>
                <c:pt idx="17">
                  <c:v>-8.5</c:v>
                </c:pt>
                <c:pt idx="18">
                  <c:v>-9</c:v>
                </c:pt>
                <c:pt idx="19">
                  <c:v>-9.5</c:v>
                </c:pt>
                <c:pt idx="20">
                  <c:v>-10</c:v>
                </c:pt>
                <c:pt idx="21">
                  <c:v>-10.5</c:v>
                </c:pt>
                <c:pt idx="22">
                  <c:v>-11</c:v>
                </c:pt>
                <c:pt idx="23">
                  <c:v>-11.5</c:v>
                </c:pt>
                <c:pt idx="24">
                  <c:v>-12</c:v>
                </c:pt>
                <c:pt idx="25">
                  <c:v>-12.5</c:v>
                </c:pt>
                <c:pt idx="26">
                  <c:v>-13</c:v>
                </c:pt>
                <c:pt idx="27">
                  <c:v>-13.5</c:v>
                </c:pt>
                <c:pt idx="28">
                  <c:v>-14</c:v>
                </c:pt>
                <c:pt idx="29">
                  <c:v>-14.5</c:v>
                </c:pt>
                <c:pt idx="30">
                  <c:v>-15</c:v>
                </c:pt>
                <c:pt idx="31">
                  <c:v>-15.5</c:v>
                </c:pt>
                <c:pt idx="32">
                  <c:v>-16</c:v>
                </c:pt>
                <c:pt idx="33">
                  <c:v>-16.5</c:v>
                </c:pt>
                <c:pt idx="34">
                  <c:v>-17</c:v>
                </c:pt>
                <c:pt idx="35">
                  <c:v>-17.5</c:v>
                </c:pt>
                <c:pt idx="36">
                  <c:v>-18</c:v>
                </c:pt>
                <c:pt idx="37">
                  <c:v>-18.5</c:v>
                </c:pt>
                <c:pt idx="38">
                  <c:v>-19</c:v>
                </c:pt>
                <c:pt idx="39">
                  <c:v>-19.5</c:v>
                </c:pt>
                <c:pt idx="40">
                  <c:v>-20</c:v>
                </c:pt>
                <c:pt idx="41">
                  <c:v>-20.5</c:v>
                </c:pt>
                <c:pt idx="42">
                  <c:v>-21</c:v>
                </c:pt>
                <c:pt idx="43">
                  <c:v>-21.5</c:v>
                </c:pt>
                <c:pt idx="44">
                  <c:v>-22</c:v>
                </c:pt>
                <c:pt idx="45">
                  <c:v>-22.5</c:v>
                </c:pt>
                <c:pt idx="46">
                  <c:v>-23</c:v>
                </c:pt>
                <c:pt idx="47">
                  <c:v>-23.5</c:v>
                </c:pt>
                <c:pt idx="48">
                  <c:v>-24</c:v>
                </c:pt>
                <c:pt idx="49">
                  <c:v>-24.5</c:v>
                </c:pt>
                <c:pt idx="50">
                  <c:v>-25</c:v>
                </c:pt>
                <c:pt idx="51">
                  <c:v>-25.5</c:v>
                </c:pt>
                <c:pt idx="52">
                  <c:v>-26</c:v>
                </c:pt>
                <c:pt idx="53">
                  <c:v>-26.5</c:v>
                </c:pt>
                <c:pt idx="54">
                  <c:v>-27</c:v>
                </c:pt>
                <c:pt idx="55">
                  <c:v>-27.5</c:v>
                </c:pt>
                <c:pt idx="56">
                  <c:v>-28</c:v>
                </c:pt>
                <c:pt idx="57">
                  <c:v>-28.5</c:v>
                </c:pt>
                <c:pt idx="58">
                  <c:v>-29</c:v>
                </c:pt>
                <c:pt idx="59">
                  <c:v>-29.5</c:v>
                </c:pt>
                <c:pt idx="60">
                  <c:v>-30</c:v>
                </c:pt>
                <c:pt idx="61">
                  <c:v>-30.5</c:v>
                </c:pt>
                <c:pt idx="62">
                  <c:v>-31</c:v>
                </c:pt>
                <c:pt idx="63">
                  <c:v>-31.5</c:v>
                </c:pt>
                <c:pt idx="64">
                  <c:v>-32</c:v>
                </c:pt>
                <c:pt idx="65">
                  <c:v>-32.5</c:v>
                </c:pt>
                <c:pt idx="66">
                  <c:v>-33</c:v>
                </c:pt>
                <c:pt idx="67">
                  <c:v>-33.5</c:v>
                </c:pt>
                <c:pt idx="68">
                  <c:v>-34</c:v>
                </c:pt>
                <c:pt idx="69">
                  <c:v>-34.5</c:v>
                </c:pt>
                <c:pt idx="70">
                  <c:v>-35</c:v>
                </c:pt>
                <c:pt idx="71">
                  <c:v>-35.5</c:v>
                </c:pt>
                <c:pt idx="72">
                  <c:v>-36</c:v>
                </c:pt>
                <c:pt idx="73">
                  <c:v>-36.5</c:v>
                </c:pt>
                <c:pt idx="74">
                  <c:v>-37</c:v>
                </c:pt>
                <c:pt idx="75">
                  <c:v>-37.5</c:v>
                </c:pt>
                <c:pt idx="76">
                  <c:v>-38</c:v>
                </c:pt>
                <c:pt idx="77">
                  <c:v>-38.5</c:v>
                </c:pt>
                <c:pt idx="78">
                  <c:v>-39</c:v>
                </c:pt>
                <c:pt idx="79">
                  <c:v>-39.5</c:v>
                </c:pt>
                <c:pt idx="80">
                  <c:v>-40</c:v>
                </c:pt>
                <c:pt idx="81">
                  <c:v>-40.5</c:v>
                </c:pt>
                <c:pt idx="82">
                  <c:v>-41</c:v>
                </c:pt>
                <c:pt idx="83">
                  <c:v>-41.5</c:v>
                </c:pt>
                <c:pt idx="84">
                  <c:v>-42</c:v>
                </c:pt>
                <c:pt idx="85">
                  <c:v>-42.5</c:v>
                </c:pt>
                <c:pt idx="86">
                  <c:v>-43</c:v>
                </c:pt>
                <c:pt idx="87">
                  <c:v>-43.5</c:v>
                </c:pt>
                <c:pt idx="88">
                  <c:v>-44</c:v>
                </c:pt>
                <c:pt idx="89">
                  <c:v>-44.5</c:v>
                </c:pt>
                <c:pt idx="90">
                  <c:v>-45</c:v>
                </c:pt>
                <c:pt idx="91">
                  <c:v>-45.5</c:v>
                </c:pt>
                <c:pt idx="92">
                  <c:v>-46</c:v>
                </c:pt>
                <c:pt idx="93">
                  <c:v>-46.5</c:v>
                </c:pt>
                <c:pt idx="94">
                  <c:v>-47</c:v>
                </c:pt>
                <c:pt idx="95">
                  <c:v>-47.5</c:v>
                </c:pt>
                <c:pt idx="96">
                  <c:v>-48</c:v>
                </c:pt>
                <c:pt idx="97">
                  <c:v>-48.5</c:v>
                </c:pt>
                <c:pt idx="98">
                  <c:v>-49</c:v>
                </c:pt>
                <c:pt idx="99">
                  <c:v>-49.5</c:v>
                </c:pt>
                <c:pt idx="100">
                  <c:v>-50</c:v>
                </c:pt>
                <c:pt idx="101">
                  <c:v>-50.5</c:v>
                </c:pt>
                <c:pt idx="102">
                  <c:v>-51</c:v>
                </c:pt>
                <c:pt idx="103">
                  <c:v>-51.5</c:v>
                </c:pt>
                <c:pt idx="104">
                  <c:v>-52</c:v>
                </c:pt>
                <c:pt idx="105">
                  <c:v>-52.5</c:v>
                </c:pt>
                <c:pt idx="106">
                  <c:v>-53</c:v>
                </c:pt>
                <c:pt idx="107">
                  <c:v>-53.5</c:v>
                </c:pt>
                <c:pt idx="108">
                  <c:v>-54</c:v>
                </c:pt>
                <c:pt idx="109">
                  <c:v>-54.5</c:v>
                </c:pt>
                <c:pt idx="110">
                  <c:v>-55</c:v>
                </c:pt>
                <c:pt idx="111">
                  <c:v>-55.5</c:v>
                </c:pt>
                <c:pt idx="112">
                  <c:v>-56</c:v>
                </c:pt>
                <c:pt idx="113">
                  <c:v>-56.5</c:v>
                </c:pt>
                <c:pt idx="114">
                  <c:v>-57</c:v>
                </c:pt>
                <c:pt idx="115">
                  <c:v>-57.5</c:v>
                </c:pt>
                <c:pt idx="116">
                  <c:v>-58</c:v>
                </c:pt>
                <c:pt idx="117">
                  <c:v>-58.5</c:v>
                </c:pt>
                <c:pt idx="118">
                  <c:v>-59</c:v>
                </c:pt>
                <c:pt idx="119">
                  <c:v>-59.5</c:v>
                </c:pt>
                <c:pt idx="120">
                  <c:v>-60</c:v>
                </c:pt>
                <c:pt idx="121">
                  <c:v>-60.5</c:v>
                </c:pt>
                <c:pt idx="122">
                  <c:v>-61</c:v>
                </c:pt>
                <c:pt idx="123">
                  <c:v>-61.5</c:v>
                </c:pt>
                <c:pt idx="124">
                  <c:v>-62</c:v>
                </c:pt>
                <c:pt idx="125">
                  <c:v>-62.5</c:v>
                </c:pt>
                <c:pt idx="126">
                  <c:v>-63</c:v>
                </c:pt>
                <c:pt idx="127">
                  <c:v>-63.5</c:v>
                </c:pt>
                <c:pt idx="128">
                  <c:v>-64</c:v>
                </c:pt>
                <c:pt idx="129">
                  <c:v>-64.5</c:v>
                </c:pt>
                <c:pt idx="130">
                  <c:v>-65</c:v>
                </c:pt>
                <c:pt idx="131">
                  <c:v>-65.5</c:v>
                </c:pt>
                <c:pt idx="132">
                  <c:v>-66</c:v>
                </c:pt>
                <c:pt idx="133">
                  <c:v>-66.5</c:v>
                </c:pt>
                <c:pt idx="134">
                  <c:v>-67</c:v>
                </c:pt>
                <c:pt idx="135">
                  <c:v>-67.5</c:v>
                </c:pt>
                <c:pt idx="136">
                  <c:v>-68</c:v>
                </c:pt>
                <c:pt idx="137">
                  <c:v>-68.5</c:v>
                </c:pt>
                <c:pt idx="138">
                  <c:v>-69</c:v>
                </c:pt>
                <c:pt idx="139">
                  <c:v>-69.5</c:v>
                </c:pt>
                <c:pt idx="140">
                  <c:v>-70</c:v>
                </c:pt>
                <c:pt idx="141">
                  <c:v>-70.5</c:v>
                </c:pt>
                <c:pt idx="142">
                  <c:v>-71</c:v>
                </c:pt>
                <c:pt idx="143">
                  <c:v>-71.5</c:v>
                </c:pt>
                <c:pt idx="144">
                  <c:v>-72</c:v>
                </c:pt>
                <c:pt idx="145">
                  <c:v>-72.5</c:v>
                </c:pt>
                <c:pt idx="146">
                  <c:v>-73</c:v>
                </c:pt>
                <c:pt idx="147">
                  <c:v>-73.5</c:v>
                </c:pt>
                <c:pt idx="148">
                  <c:v>-74</c:v>
                </c:pt>
                <c:pt idx="149">
                  <c:v>-74.5</c:v>
                </c:pt>
                <c:pt idx="150">
                  <c:v>-75</c:v>
                </c:pt>
                <c:pt idx="151">
                  <c:v>-75.5</c:v>
                </c:pt>
                <c:pt idx="152">
                  <c:v>-76</c:v>
                </c:pt>
                <c:pt idx="153">
                  <c:v>-76.5</c:v>
                </c:pt>
                <c:pt idx="154">
                  <c:v>-77</c:v>
                </c:pt>
                <c:pt idx="155">
                  <c:v>-77.5</c:v>
                </c:pt>
                <c:pt idx="156">
                  <c:v>-78</c:v>
                </c:pt>
                <c:pt idx="157">
                  <c:v>-78.5</c:v>
                </c:pt>
                <c:pt idx="158">
                  <c:v>-79</c:v>
                </c:pt>
                <c:pt idx="159">
                  <c:v>-79.5</c:v>
                </c:pt>
              </c:numCache>
            </c:numRef>
          </c:xVal>
          <c:yVal>
            <c:numRef>
              <c:f>Sheet2!$M$3:$M$162</c:f>
              <c:numCache>
                <c:formatCode>General</c:formatCode>
                <c:ptCount val="160"/>
                <c:pt idx="0">
                  <c:v>1.5631799999999999E-10</c:v>
                </c:pt>
                <c:pt idx="1">
                  <c:v>1.41524E-10</c:v>
                </c:pt>
                <c:pt idx="2">
                  <c:v>1.3284100000000001E-10</c:v>
                </c:pt>
                <c:pt idx="3">
                  <c:v>1.2731799999999999E-10</c:v>
                </c:pt>
                <c:pt idx="4">
                  <c:v>1.2096899999999999E-10</c:v>
                </c:pt>
                <c:pt idx="5">
                  <c:v>1.1817599999999999E-10</c:v>
                </c:pt>
                <c:pt idx="6">
                  <c:v>1.1595700000000001E-10</c:v>
                </c:pt>
                <c:pt idx="7">
                  <c:v>1.14154E-10</c:v>
                </c:pt>
                <c:pt idx="8">
                  <c:v>1.12761E-10</c:v>
                </c:pt>
                <c:pt idx="9">
                  <c:v>1.1143E-10</c:v>
                </c:pt>
                <c:pt idx="10">
                  <c:v>1.1026800000000001E-10</c:v>
                </c:pt>
                <c:pt idx="11">
                  <c:v>1.09232E-10</c:v>
                </c:pt>
                <c:pt idx="12">
                  <c:v>1.08284E-10</c:v>
                </c:pt>
                <c:pt idx="13">
                  <c:v>1.0743700000000001E-10</c:v>
                </c:pt>
                <c:pt idx="14">
                  <c:v>1.0665200000000001E-10</c:v>
                </c:pt>
                <c:pt idx="15">
                  <c:v>1.05987E-10</c:v>
                </c:pt>
                <c:pt idx="16">
                  <c:v>1.05311E-10</c:v>
                </c:pt>
                <c:pt idx="17">
                  <c:v>1.0468899999999999E-10</c:v>
                </c:pt>
                <c:pt idx="18">
                  <c:v>1.04089E-10</c:v>
                </c:pt>
                <c:pt idx="19">
                  <c:v>1.0353199999999999E-10</c:v>
                </c:pt>
                <c:pt idx="20">
                  <c:v>1.03004E-10</c:v>
                </c:pt>
                <c:pt idx="21">
                  <c:v>1.02526E-10</c:v>
                </c:pt>
                <c:pt idx="22">
                  <c:v>1.02064E-10</c:v>
                </c:pt>
                <c:pt idx="23">
                  <c:v>1.0160199999999999E-10</c:v>
                </c:pt>
                <c:pt idx="24">
                  <c:v>1.01161E-10</c:v>
                </c:pt>
                <c:pt idx="25">
                  <c:v>1.00736E-10</c:v>
                </c:pt>
                <c:pt idx="26">
                  <c:v>1.00322E-10</c:v>
                </c:pt>
                <c:pt idx="27">
                  <c:v>9.9915900000000001E-11</c:v>
                </c:pt>
                <c:pt idx="28">
                  <c:v>9.9559199999999994E-11</c:v>
                </c:pt>
                <c:pt idx="29">
                  <c:v>9.9178100000000002E-11</c:v>
                </c:pt>
                <c:pt idx="30">
                  <c:v>9.8812800000000006E-11</c:v>
                </c:pt>
                <c:pt idx="31">
                  <c:v>9.8445799999999999E-11</c:v>
                </c:pt>
                <c:pt idx="32">
                  <c:v>9.8086599999999996E-11</c:v>
                </c:pt>
                <c:pt idx="33">
                  <c:v>9.7735599999999996E-11</c:v>
                </c:pt>
                <c:pt idx="34">
                  <c:v>9.7390399999999997E-11</c:v>
                </c:pt>
                <c:pt idx="35">
                  <c:v>9.7082200000000006E-11</c:v>
                </c:pt>
                <c:pt idx="36">
                  <c:v>9.6747000000000002E-11</c:v>
                </c:pt>
                <c:pt idx="37">
                  <c:v>9.6419800000000002E-11</c:v>
                </c:pt>
                <c:pt idx="38">
                  <c:v>9.6090500000000005E-11</c:v>
                </c:pt>
                <c:pt idx="39">
                  <c:v>9.5765800000000001E-11</c:v>
                </c:pt>
                <c:pt idx="40">
                  <c:v>9.5444299999999996E-11</c:v>
                </c:pt>
                <c:pt idx="41">
                  <c:v>9.5149299999999999E-11</c:v>
                </c:pt>
                <c:pt idx="42">
                  <c:v>9.4834699999999996E-11</c:v>
                </c:pt>
                <c:pt idx="43">
                  <c:v>9.4515599999999994E-11</c:v>
                </c:pt>
                <c:pt idx="44">
                  <c:v>9.4199599999999997E-11</c:v>
                </c:pt>
                <c:pt idx="45">
                  <c:v>9.3875799999999995E-11</c:v>
                </c:pt>
                <c:pt idx="46">
                  <c:v>9.3560199999999997E-11</c:v>
                </c:pt>
                <c:pt idx="47">
                  <c:v>9.3240699999999996E-11</c:v>
                </c:pt>
                <c:pt idx="48">
                  <c:v>9.2954199999999994E-11</c:v>
                </c:pt>
                <c:pt idx="49">
                  <c:v>9.2624699999999998E-11</c:v>
                </c:pt>
                <c:pt idx="50">
                  <c:v>9.2297200000000006E-11</c:v>
                </c:pt>
                <c:pt idx="51">
                  <c:v>9.1966799999999995E-11</c:v>
                </c:pt>
                <c:pt idx="52">
                  <c:v>9.1635099999999995E-11</c:v>
                </c:pt>
                <c:pt idx="53">
                  <c:v>9.1289699999999997E-11</c:v>
                </c:pt>
                <c:pt idx="54">
                  <c:v>9.0983200000000004E-11</c:v>
                </c:pt>
                <c:pt idx="55">
                  <c:v>9.0631599999999994E-11</c:v>
                </c:pt>
                <c:pt idx="56">
                  <c:v>9.0277100000000004E-11</c:v>
                </c:pt>
                <c:pt idx="57">
                  <c:v>8.9904200000000002E-11</c:v>
                </c:pt>
                <c:pt idx="58">
                  <c:v>8.9525800000000005E-11</c:v>
                </c:pt>
                <c:pt idx="59">
                  <c:v>8.9143999999999997E-11</c:v>
                </c:pt>
                <c:pt idx="60">
                  <c:v>8.8742999999999995E-11</c:v>
                </c:pt>
                <c:pt idx="61">
                  <c:v>8.8371500000000001E-11</c:v>
                </c:pt>
                <c:pt idx="62">
                  <c:v>8.7948900000000002E-11</c:v>
                </c:pt>
                <c:pt idx="63">
                  <c:v>8.7505900000000002E-11</c:v>
                </c:pt>
                <c:pt idx="64">
                  <c:v>8.7047599999999997E-11</c:v>
                </c:pt>
                <c:pt idx="65">
                  <c:v>8.6554500000000001E-11</c:v>
                </c:pt>
                <c:pt idx="66">
                  <c:v>8.6052200000000006E-11</c:v>
                </c:pt>
                <c:pt idx="67">
                  <c:v>8.5572199999999998E-11</c:v>
                </c:pt>
                <c:pt idx="68">
                  <c:v>8.5013199999999998E-11</c:v>
                </c:pt>
                <c:pt idx="69">
                  <c:v>8.4421300000000005E-11</c:v>
                </c:pt>
                <c:pt idx="70">
                  <c:v>8.3781799999999999E-11</c:v>
                </c:pt>
                <c:pt idx="71">
                  <c:v>8.3116700000000001E-11</c:v>
                </c:pt>
                <c:pt idx="72">
                  <c:v>8.2366999999999996E-11</c:v>
                </c:pt>
                <c:pt idx="73">
                  <c:v>8.1574200000000004E-11</c:v>
                </c:pt>
                <c:pt idx="74">
                  <c:v>8.0802900000000002E-11</c:v>
                </c:pt>
                <c:pt idx="75">
                  <c:v>7.9865700000000004E-11</c:v>
                </c:pt>
                <c:pt idx="76">
                  <c:v>7.8848599999999997E-11</c:v>
                </c:pt>
                <c:pt idx="77">
                  <c:v>7.7681000000000006E-11</c:v>
                </c:pt>
                <c:pt idx="78">
                  <c:v>7.6372899999999997E-11</c:v>
                </c:pt>
                <c:pt idx="79">
                  <c:v>7.4873699999999999E-11</c:v>
                </c:pt>
                <c:pt idx="80">
                  <c:v>7.3165700000000004E-11</c:v>
                </c:pt>
                <c:pt idx="81">
                  <c:v>7.1272499999999999E-11</c:v>
                </c:pt>
                <c:pt idx="82">
                  <c:v>6.8789899999999996E-11</c:v>
                </c:pt>
                <c:pt idx="83">
                  <c:v>6.5480099999999996E-11</c:v>
                </c:pt>
                <c:pt idx="84">
                  <c:v>6.0416599999999998E-11</c:v>
                </c:pt>
                <c:pt idx="85">
                  <c:v>5.0269000000000002E-11</c:v>
                </c:pt>
                <c:pt idx="86">
                  <c:v>3.8707499999999999E-11</c:v>
                </c:pt>
                <c:pt idx="87">
                  <c:v>3.4669299999999998E-11</c:v>
                </c:pt>
                <c:pt idx="88">
                  <c:v>3.2940199999999997E-11</c:v>
                </c:pt>
                <c:pt idx="89">
                  <c:v>3.1404299999999997E-11</c:v>
                </c:pt>
                <c:pt idx="90">
                  <c:v>2.9978199999999998E-11</c:v>
                </c:pt>
                <c:pt idx="91">
                  <c:v>2.8681600000000001E-11</c:v>
                </c:pt>
                <c:pt idx="92">
                  <c:v>2.7541900000000001E-11</c:v>
                </c:pt>
                <c:pt idx="93">
                  <c:v>2.6550100000000001E-11</c:v>
                </c:pt>
                <c:pt idx="94">
                  <c:v>2.5787400000000001E-11</c:v>
                </c:pt>
                <c:pt idx="95">
                  <c:v>2.5084800000000001E-11</c:v>
                </c:pt>
                <c:pt idx="96">
                  <c:v>2.4435800000000001E-11</c:v>
                </c:pt>
                <c:pt idx="97">
                  <c:v>2.3898100000000001E-11</c:v>
                </c:pt>
                <c:pt idx="98">
                  <c:v>2.3425200000000002E-11</c:v>
                </c:pt>
                <c:pt idx="99">
                  <c:v>2.30002E-11</c:v>
                </c:pt>
                <c:pt idx="100">
                  <c:v>2.26465E-11</c:v>
                </c:pt>
                <c:pt idx="101">
                  <c:v>2.22606E-11</c:v>
                </c:pt>
                <c:pt idx="102">
                  <c:v>2.1866400000000001E-11</c:v>
                </c:pt>
                <c:pt idx="103">
                  <c:v>2.14368E-11</c:v>
                </c:pt>
                <c:pt idx="104">
                  <c:v>2.0928499999999999E-11</c:v>
                </c:pt>
                <c:pt idx="105">
                  <c:v>2.0322200000000001E-11</c:v>
                </c:pt>
                <c:pt idx="106">
                  <c:v>1.9565699999999999E-11</c:v>
                </c:pt>
                <c:pt idx="107">
                  <c:v>1.87047E-11</c:v>
                </c:pt>
                <c:pt idx="108">
                  <c:v>1.7499099999999998E-11</c:v>
                </c:pt>
                <c:pt idx="109">
                  <c:v>1.6021200000000001E-11</c:v>
                </c:pt>
                <c:pt idx="110">
                  <c:v>1.4248E-11</c:v>
                </c:pt>
                <c:pt idx="111">
                  <c:v>1.22956E-11</c:v>
                </c:pt>
                <c:pt idx="112">
                  <c:v>1.0565500000000001E-11</c:v>
                </c:pt>
                <c:pt idx="113">
                  <c:v>9.2757799999999995E-12</c:v>
                </c:pt>
                <c:pt idx="114">
                  <c:v>8.1914099999999993E-12</c:v>
                </c:pt>
                <c:pt idx="115">
                  <c:v>7.3714799999999992E-12</c:v>
                </c:pt>
                <c:pt idx="116">
                  <c:v>6.7428900000000002E-12</c:v>
                </c:pt>
                <c:pt idx="117">
                  <c:v>6.3198300000000001E-12</c:v>
                </c:pt>
                <c:pt idx="118">
                  <c:v>5.95442E-12</c:v>
                </c:pt>
                <c:pt idx="119">
                  <c:v>5.6865100000000002E-12</c:v>
                </c:pt>
                <c:pt idx="120">
                  <c:v>5.4665099999999999E-12</c:v>
                </c:pt>
                <c:pt idx="121">
                  <c:v>5.2862300000000002E-12</c:v>
                </c:pt>
                <c:pt idx="122">
                  <c:v>5.1360400000000004E-12</c:v>
                </c:pt>
                <c:pt idx="123">
                  <c:v>5.0007200000000001E-12</c:v>
                </c:pt>
                <c:pt idx="124">
                  <c:v>4.8911899999999999E-12</c:v>
                </c:pt>
                <c:pt idx="125">
                  <c:v>4.8096900000000003E-12</c:v>
                </c:pt>
                <c:pt idx="126">
                  <c:v>4.7147699999999997E-12</c:v>
                </c:pt>
                <c:pt idx="127">
                  <c:v>4.6480500000000002E-12</c:v>
                </c:pt>
                <c:pt idx="128">
                  <c:v>4.5802399999999999E-12</c:v>
                </c:pt>
                <c:pt idx="129">
                  <c:v>4.5430999999999999E-12</c:v>
                </c:pt>
                <c:pt idx="130">
                  <c:v>4.48278E-12</c:v>
                </c:pt>
                <c:pt idx="131">
                  <c:v>4.4243499999999998E-12</c:v>
                </c:pt>
                <c:pt idx="132">
                  <c:v>4.38914E-12</c:v>
                </c:pt>
                <c:pt idx="133">
                  <c:v>4.3541300000000001E-12</c:v>
                </c:pt>
                <c:pt idx="134">
                  <c:v>4.3213899999999996E-12</c:v>
                </c:pt>
                <c:pt idx="135">
                  <c:v>4.2999999999999999E-12</c:v>
                </c:pt>
                <c:pt idx="136">
                  <c:v>4.2687800000000003E-12</c:v>
                </c:pt>
                <c:pt idx="137">
                  <c:v>4.2406899999999998E-12</c:v>
                </c:pt>
                <c:pt idx="138">
                  <c:v>4.2132499999999996E-12</c:v>
                </c:pt>
                <c:pt idx="139">
                  <c:v>4.19994E-12</c:v>
                </c:pt>
                <c:pt idx="140">
                  <c:v>4.1790499999999996E-12</c:v>
                </c:pt>
                <c:pt idx="141">
                  <c:v>4.1635700000000002E-12</c:v>
                </c:pt>
                <c:pt idx="142">
                  <c:v>4.1536799999999997E-12</c:v>
                </c:pt>
                <c:pt idx="143">
                  <c:v>4.1307300000000001E-12</c:v>
                </c:pt>
                <c:pt idx="144">
                  <c:v>4.1182E-12</c:v>
                </c:pt>
                <c:pt idx="145">
                  <c:v>4.1138400000000002E-12</c:v>
                </c:pt>
                <c:pt idx="146">
                  <c:v>4.0961200000000001E-12</c:v>
                </c:pt>
                <c:pt idx="147">
                  <c:v>4.0842599999999998E-12</c:v>
                </c:pt>
                <c:pt idx="148">
                  <c:v>4.0740099999999999E-12</c:v>
                </c:pt>
                <c:pt idx="149">
                  <c:v>4.05705E-12</c:v>
                </c:pt>
                <c:pt idx="150">
                  <c:v>4.0586799999999998E-12</c:v>
                </c:pt>
                <c:pt idx="151">
                  <c:v>4.0480799999999999E-12</c:v>
                </c:pt>
                <c:pt idx="152">
                  <c:v>4.0318900000000001E-12</c:v>
                </c:pt>
                <c:pt idx="153">
                  <c:v>4.0187700000000003E-12</c:v>
                </c:pt>
                <c:pt idx="154">
                  <c:v>4.0193900000000003E-12</c:v>
                </c:pt>
                <c:pt idx="155">
                  <c:v>4.0154900000000003E-12</c:v>
                </c:pt>
                <c:pt idx="156">
                  <c:v>4.00815E-12</c:v>
                </c:pt>
                <c:pt idx="157">
                  <c:v>4.01642E-12</c:v>
                </c:pt>
                <c:pt idx="158">
                  <c:v>4.00055E-12</c:v>
                </c:pt>
                <c:pt idx="159">
                  <c:v>3.9981399999999998E-12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1D-41D4-A3E5-E24C232AE1D3}"/>
            </c:ext>
          </c:extLst>
        </c:ser>
        <c:ser>
          <c:idx val="7"/>
          <c:order val="7"/>
          <c:tx>
            <c:v>W16, 1.5e15</c:v>
          </c:tx>
          <c:spPr>
            <a:ln w="12700" cap="rnd">
              <a:solidFill>
                <a:srgbClr val="E97132">
                  <a:lumMod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Sheet2!$P$3:$P$162</c:f>
              <c:numCache>
                <c:formatCode>General</c:formatCode>
                <c:ptCount val="160"/>
                <c:pt idx="0">
                  <c:v>0</c:v>
                </c:pt>
                <c:pt idx="1">
                  <c:v>-0.5</c:v>
                </c:pt>
                <c:pt idx="2">
                  <c:v>-1</c:v>
                </c:pt>
                <c:pt idx="3">
                  <c:v>-1.5</c:v>
                </c:pt>
                <c:pt idx="4">
                  <c:v>-2</c:v>
                </c:pt>
                <c:pt idx="5">
                  <c:v>-2.5</c:v>
                </c:pt>
                <c:pt idx="6">
                  <c:v>-3</c:v>
                </c:pt>
                <c:pt idx="7">
                  <c:v>-3.5</c:v>
                </c:pt>
                <c:pt idx="8">
                  <c:v>-4</c:v>
                </c:pt>
                <c:pt idx="9">
                  <c:v>-4.5</c:v>
                </c:pt>
                <c:pt idx="10">
                  <c:v>-5</c:v>
                </c:pt>
                <c:pt idx="11">
                  <c:v>-5.5</c:v>
                </c:pt>
                <c:pt idx="12">
                  <c:v>-6</c:v>
                </c:pt>
                <c:pt idx="13">
                  <c:v>-6.5</c:v>
                </c:pt>
                <c:pt idx="14">
                  <c:v>-7</c:v>
                </c:pt>
                <c:pt idx="15">
                  <c:v>-7.5</c:v>
                </c:pt>
                <c:pt idx="16">
                  <c:v>-8</c:v>
                </c:pt>
                <c:pt idx="17">
                  <c:v>-8.5</c:v>
                </c:pt>
                <c:pt idx="18">
                  <c:v>-9</c:v>
                </c:pt>
                <c:pt idx="19">
                  <c:v>-9.5</c:v>
                </c:pt>
                <c:pt idx="20">
                  <c:v>-10</c:v>
                </c:pt>
                <c:pt idx="21">
                  <c:v>-10.5</c:v>
                </c:pt>
                <c:pt idx="22">
                  <c:v>-11</c:v>
                </c:pt>
                <c:pt idx="23">
                  <c:v>-11.5</c:v>
                </c:pt>
                <c:pt idx="24">
                  <c:v>-12</c:v>
                </c:pt>
                <c:pt idx="25">
                  <c:v>-12.5</c:v>
                </c:pt>
                <c:pt idx="26">
                  <c:v>-13</c:v>
                </c:pt>
                <c:pt idx="27">
                  <c:v>-13.5</c:v>
                </c:pt>
                <c:pt idx="28">
                  <c:v>-14</c:v>
                </c:pt>
                <c:pt idx="29">
                  <c:v>-14.5</c:v>
                </c:pt>
                <c:pt idx="30">
                  <c:v>-15</c:v>
                </c:pt>
                <c:pt idx="31">
                  <c:v>-15.5</c:v>
                </c:pt>
                <c:pt idx="32">
                  <c:v>-16</c:v>
                </c:pt>
                <c:pt idx="33">
                  <c:v>-16.5</c:v>
                </c:pt>
                <c:pt idx="34">
                  <c:v>-17</c:v>
                </c:pt>
                <c:pt idx="35">
                  <c:v>-17.5</c:v>
                </c:pt>
                <c:pt idx="36">
                  <c:v>-18</c:v>
                </c:pt>
                <c:pt idx="37">
                  <c:v>-18.5</c:v>
                </c:pt>
                <c:pt idx="38">
                  <c:v>-19</c:v>
                </c:pt>
                <c:pt idx="39">
                  <c:v>-19.5</c:v>
                </c:pt>
                <c:pt idx="40">
                  <c:v>-20</c:v>
                </c:pt>
                <c:pt idx="41">
                  <c:v>-20.5</c:v>
                </c:pt>
                <c:pt idx="42">
                  <c:v>-21</c:v>
                </c:pt>
                <c:pt idx="43">
                  <c:v>-21.5</c:v>
                </c:pt>
                <c:pt idx="44">
                  <c:v>-22</c:v>
                </c:pt>
                <c:pt idx="45">
                  <c:v>-22.5</c:v>
                </c:pt>
                <c:pt idx="46">
                  <c:v>-23</c:v>
                </c:pt>
                <c:pt idx="47">
                  <c:v>-23.5</c:v>
                </c:pt>
                <c:pt idx="48">
                  <c:v>-24</c:v>
                </c:pt>
                <c:pt idx="49">
                  <c:v>-24.5</c:v>
                </c:pt>
                <c:pt idx="50">
                  <c:v>-25</c:v>
                </c:pt>
                <c:pt idx="51">
                  <c:v>-25.5</c:v>
                </c:pt>
                <c:pt idx="52">
                  <c:v>-26</c:v>
                </c:pt>
                <c:pt idx="53">
                  <c:v>-26.5</c:v>
                </c:pt>
                <c:pt idx="54">
                  <c:v>-27</c:v>
                </c:pt>
                <c:pt idx="55">
                  <c:v>-27.5</c:v>
                </c:pt>
                <c:pt idx="56">
                  <c:v>-28</c:v>
                </c:pt>
                <c:pt idx="57">
                  <c:v>-28.5</c:v>
                </c:pt>
                <c:pt idx="58">
                  <c:v>-29</c:v>
                </c:pt>
                <c:pt idx="59">
                  <c:v>-29.5</c:v>
                </c:pt>
                <c:pt idx="60">
                  <c:v>-30</c:v>
                </c:pt>
                <c:pt idx="61">
                  <c:v>-30.5</c:v>
                </c:pt>
                <c:pt idx="62">
                  <c:v>-31</c:v>
                </c:pt>
                <c:pt idx="63">
                  <c:v>-31.5</c:v>
                </c:pt>
                <c:pt idx="64">
                  <c:v>-32</c:v>
                </c:pt>
                <c:pt idx="65">
                  <c:v>-32.5</c:v>
                </c:pt>
                <c:pt idx="66">
                  <c:v>-33</c:v>
                </c:pt>
                <c:pt idx="67">
                  <c:v>-33.5</c:v>
                </c:pt>
                <c:pt idx="68">
                  <c:v>-34</c:v>
                </c:pt>
                <c:pt idx="69">
                  <c:v>-34.5</c:v>
                </c:pt>
                <c:pt idx="70">
                  <c:v>-35</c:v>
                </c:pt>
                <c:pt idx="71">
                  <c:v>-35.5</c:v>
                </c:pt>
                <c:pt idx="72">
                  <c:v>-36</c:v>
                </c:pt>
                <c:pt idx="73">
                  <c:v>-36.5</c:v>
                </c:pt>
                <c:pt idx="74">
                  <c:v>-37</c:v>
                </c:pt>
                <c:pt idx="75">
                  <c:v>-37.5</c:v>
                </c:pt>
                <c:pt idx="76">
                  <c:v>-38</c:v>
                </c:pt>
                <c:pt idx="77">
                  <c:v>-38.5</c:v>
                </c:pt>
                <c:pt idx="78">
                  <c:v>-39</c:v>
                </c:pt>
                <c:pt idx="79">
                  <c:v>-39.5</c:v>
                </c:pt>
                <c:pt idx="80">
                  <c:v>-40</c:v>
                </c:pt>
                <c:pt idx="81">
                  <c:v>-40.5</c:v>
                </c:pt>
                <c:pt idx="82">
                  <c:v>-41</c:v>
                </c:pt>
                <c:pt idx="83">
                  <c:v>-41.5</c:v>
                </c:pt>
                <c:pt idx="84">
                  <c:v>-42</c:v>
                </c:pt>
                <c:pt idx="85">
                  <c:v>-42.5</c:v>
                </c:pt>
                <c:pt idx="86">
                  <c:v>-43</c:v>
                </c:pt>
                <c:pt idx="87">
                  <c:v>-43.5</c:v>
                </c:pt>
                <c:pt idx="88">
                  <c:v>-44</c:v>
                </c:pt>
                <c:pt idx="89">
                  <c:v>-44.5</c:v>
                </c:pt>
                <c:pt idx="90">
                  <c:v>-45</c:v>
                </c:pt>
                <c:pt idx="91">
                  <c:v>-45.5</c:v>
                </c:pt>
                <c:pt idx="92">
                  <c:v>-46</c:v>
                </c:pt>
                <c:pt idx="93">
                  <c:v>-46.5</c:v>
                </c:pt>
                <c:pt idx="94">
                  <c:v>-47</c:v>
                </c:pt>
                <c:pt idx="95">
                  <c:v>-47.5</c:v>
                </c:pt>
                <c:pt idx="96">
                  <c:v>-48</c:v>
                </c:pt>
                <c:pt idx="97">
                  <c:v>-48.5</c:v>
                </c:pt>
                <c:pt idx="98">
                  <c:v>-49</c:v>
                </c:pt>
                <c:pt idx="99">
                  <c:v>-49.5</c:v>
                </c:pt>
                <c:pt idx="100">
                  <c:v>-50</c:v>
                </c:pt>
                <c:pt idx="101">
                  <c:v>-50.5</c:v>
                </c:pt>
                <c:pt idx="102">
                  <c:v>-51</c:v>
                </c:pt>
                <c:pt idx="103">
                  <c:v>-51.5</c:v>
                </c:pt>
                <c:pt idx="104">
                  <c:v>-52</c:v>
                </c:pt>
                <c:pt idx="105">
                  <c:v>-52.5</c:v>
                </c:pt>
                <c:pt idx="106">
                  <c:v>-53</c:v>
                </c:pt>
                <c:pt idx="107">
                  <c:v>-53.5</c:v>
                </c:pt>
                <c:pt idx="108">
                  <c:v>-54</c:v>
                </c:pt>
                <c:pt idx="109">
                  <c:v>-54.5</c:v>
                </c:pt>
                <c:pt idx="110">
                  <c:v>-55</c:v>
                </c:pt>
                <c:pt idx="111">
                  <c:v>-55.5</c:v>
                </c:pt>
                <c:pt idx="112">
                  <c:v>-56</c:v>
                </c:pt>
                <c:pt idx="113">
                  <c:v>-56.5</c:v>
                </c:pt>
                <c:pt idx="114">
                  <c:v>-57</c:v>
                </c:pt>
                <c:pt idx="115">
                  <c:v>-57.5</c:v>
                </c:pt>
                <c:pt idx="116">
                  <c:v>-58</c:v>
                </c:pt>
                <c:pt idx="117">
                  <c:v>-58.5</c:v>
                </c:pt>
                <c:pt idx="118">
                  <c:v>-59</c:v>
                </c:pt>
                <c:pt idx="119">
                  <c:v>-59.5</c:v>
                </c:pt>
                <c:pt idx="120">
                  <c:v>-60</c:v>
                </c:pt>
                <c:pt idx="121">
                  <c:v>-60.5</c:v>
                </c:pt>
                <c:pt idx="122">
                  <c:v>-61</c:v>
                </c:pt>
                <c:pt idx="123">
                  <c:v>-61.5</c:v>
                </c:pt>
                <c:pt idx="124">
                  <c:v>-62</c:v>
                </c:pt>
                <c:pt idx="125">
                  <c:v>-62.5</c:v>
                </c:pt>
                <c:pt idx="126">
                  <c:v>-63</c:v>
                </c:pt>
                <c:pt idx="127">
                  <c:v>-63.5</c:v>
                </c:pt>
                <c:pt idx="128">
                  <c:v>-64</c:v>
                </c:pt>
                <c:pt idx="129">
                  <c:v>-64.5</c:v>
                </c:pt>
                <c:pt idx="130">
                  <c:v>-65</c:v>
                </c:pt>
                <c:pt idx="131">
                  <c:v>-65.5</c:v>
                </c:pt>
                <c:pt idx="132">
                  <c:v>-66</c:v>
                </c:pt>
                <c:pt idx="133">
                  <c:v>-66.5</c:v>
                </c:pt>
                <c:pt idx="134">
                  <c:v>-67</c:v>
                </c:pt>
                <c:pt idx="135">
                  <c:v>-67.5</c:v>
                </c:pt>
                <c:pt idx="136">
                  <c:v>-68</c:v>
                </c:pt>
                <c:pt idx="137">
                  <c:v>-68.5</c:v>
                </c:pt>
                <c:pt idx="138">
                  <c:v>-69</c:v>
                </c:pt>
                <c:pt idx="139">
                  <c:v>-69.5</c:v>
                </c:pt>
                <c:pt idx="140">
                  <c:v>-70</c:v>
                </c:pt>
                <c:pt idx="141">
                  <c:v>-70.5</c:v>
                </c:pt>
                <c:pt idx="142">
                  <c:v>-71</c:v>
                </c:pt>
                <c:pt idx="143">
                  <c:v>-71.5</c:v>
                </c:pt>
                <c:pt idx="144">
                  <c:v>-72</c:v>
                </c:pt>
                <c:pt idx="145">
                  <c:v>-72.5</c:v>
                </c:pt>
                <c:pt idx="146">
                  <c:v>-73</c:v>
                </c:pt>
                <c:pt idx="147">
                  <c:v>-73.5</c:v>
                </c:pt>
                <c:pt idx="148">
                  <c:v>-74</c:v>
                </c:pt>
                <c:pt idx="149">
                  <c:v>-74.5</c:v>
                </c:pt>
                <c:pt idx="150">
                  <c:v>-75</c:v>
                </c:pt>
                <c:pt idx="151">
                  <c:v>-75.5</c:v>
                </c:pt>
                <c:pt idx="152">
                  <c:v>-76</c:v>
                </c:pt>
                <c:pt idx="153">
                  <c:v>-76.5</c:v>
                </c:pt>
                <c:pt idx="154">
                  <c:v>-77</c:v>
                </c:pt>
                <c:pt idx="155">
                  <c:v>-77.5</c:v>
                </c:pt>
                <c:pt idx="156">
                  <c:v>-78</c:v>
                </c:pt>
                <c:pt idx="157">
                  <c:v>-78.5</c:v>
                </c:pt>
                <c:pt idx="158">
                  <c:v>-79</c:v>
                </c:pt>
                <c:pt idx="159">
                  <c:v>-79.5</c:v>
                </c:pt>
              </c:numCache>
            </c:numRef>
          </c:xVal>
          <c:yVal>
            <c:numRef>
              <c:f>Sheet2!$R$3:$R$162</c:f>
              <c:numCache>
                <c:formatCode>General</c:formatCode>
                <c:ptCount val="160"/>
                <c:pt idx="0">
                  <c:v>1.5065200000000001E-10</c:v>
                </c:pt>
                <c:pt idx="1">
                  <c:v>1.41837E-10</c:v>
                </c:pt>
                <c:pt idx="2">
                  <c:v>1.3081399999999999E-10</c:v>
                </c:pt>
                <c:pt idx="3">
                  <c:v>1.2380799999999999E-10</c:v>
                </c:pt>
                <c:pt idx="4">
                  <c:v>1.19437E-10</c:v>
                </c:pt>
                <c:pt idx="5">
                  <c:v>1.1643699999999999E-10</c:v>
                </c:pt>
                <c:pt idx="6">
                  <c:v>1.1412800000000001E-10</c:v>
                </c:pt>
                <c:pt idx="7">
                  <c:v>1.12266E-10</c:v>
                </c:pt>
                <c:pt idx="8">
                  <c:v>1.10855E-10</c:v>
                </c:pt>
                <c:pt idx="9">
                  <c:v>1.09512E-10</c:v>
                </c:pt>
                <c:pt idx="10">
                  <c:v>1.0833199999999999E-10</c:v>
                </c:pt>
                <c:pt idx="11">
                  <c:v>1.0729699999999999E-10</c:v>
                </c:pt>
                <c:pt idx="12">
                  <c:v>1.06365E-10</c:v>
                </c:pt>
                <c:pt idx="13">
                  <c:v>1.0553E-10</c:v>
                </c:pt>
                <c:pt idx="14">
                  <c:v>1.04761E-10</c:v>
                </c:pt>
                <c:pt idx="15">
                  <c:v>1.0411499999999999E-10</c:v>
                </c:pt>
                <c:pt idx="16">
                  <c:v>1.03462E-10</c:v>
                </c:pt>
                <c:pt idx="17">
                  <c:v>1.02846E-10</c:v>
                </c:pt>
                <c:pt idx="18">
                  <c:v>1.02262E-10</c:v>
                </c:pt>
                <c:pt idx="19">
                  <c:v>1.01713E-10</c:v>
                </c:pt>
                <c:pt idx="20">
                  <c:v>1.01194E-10</c:v>
                </c:pt>
                <c:pt idx="21">
                  <c:v>1.0069E-10</c:v>
                </c:pt>
                <c:pt idx="22">
                  <c:v>1.00253E-10</c:v>
                </c:pt>
                <c:pt idx="23">
                  <c:v>9.97971E-11</c:v>
                </c:pt>
                <c:pt idx="24">
                  <c:v>9.9350199999999997E-11</c:v>
                </c:pt>
                <c:pt idx="25">
                  <c:v>9.8918299999999994E-11</c:v>
                </c:pt>
                <c:pt idx="26">
                  <c:v>9.8502599999999998E-11</c:v>
                </c:pt>
                <c:pt idx="27">
                  <c:v>9.8091499999999994E-11</c:v>
                </c:pt>
                <c:pt idx="28">
                  <c:v>9.7731900000000006E-11</c:v>
                </c:pt>
                <c:pt idx="29">
                  <c:v>9.7342599999999998E-11</c:v>
                </c:pt>
                <c:pt idx="30">
                  <c:v>9.6960899999999997E-11</c:v>
                </c:pt>
                <c:pt idx="31">
                  <c:v>9.6580000000000004E-11</c:v>
                </c:pt>
                <c:pt idx="32">
                  <c:v>9.6205899999999995E-11</c:v>
                </c:pt>
                <c:pt idx="33">
                  <c:v>9.5836800000000003E-11</c:v>
                </c:pt>
                <c:pt idx="34">
                  <c:v>9.5481599999999996E-11</c:v>
                </c:pt>
                <c:pt idx="35">
                  <c:v>9.5148100000000004E-11</c:v>
                </c:pt>
                <c:pt idx="36">
                  <c:v>9.4794100000000005E-11</c:v>
                </c:pt>
                <c:pt idx="37">
                  <c:v>9.4433900000000006E-11</c:v>
                </c:pt>
                <c:pt idx="38">
                  <c:v>9.4073600000000002E-11</c:v>
                </c:pt>
                <c:pt idx="39">
                  <c:v>9.3717799999999997E-11</c:v>
                </c:pt>
                <c:pt idx="40">
                  <c:v>9.3361599999999994E-11</c:v>
                </c:pt>
                <c:pt idx="41">
                  <c:v>9.3033900000000003E-11</c:v>
                </c:pt>
                <c:pt idx="42">
                  <c:v>9.2676099999999994E-11</c:v>
                </c:pt>
                <c:pt idx="43">
                  <c:v>9.2312800000000003E-11</c:v>
                </c:pt>
                <c:pt idx="44">
                  <c:v>9.1948900000000001E-11</c:v>
                </c:pt>
                <c:pt idx="45">
                  <c:v>9.1576700000000003E-11</c:v>
                </c:pt>
                <c:pt idx="46">
                  <c:v>9.1197099999999999E-11</c:v>
                </c:pt>
                <c:pt idx="47">
                  <c:v>9.0813800000000004E-11</c:v>
                </c:pt>
                <c:pt idx="48">
                  <c:v>9.0460099999999997E-11</c:v>
                </c:pt>
                <c:pt idx="49">
                  <c:v>9.0072500000000001E-11</c:v>
                </c:pt>
                <c:pt idx="50">
                  <c:v>8.9662400000000006E-11</c:v>
                </c:pt>
                <c:pt idx="51">
                  <c:v>8.9252000000000006E-11</c:v>
                </c:pt>
                <c:pt idx="52">
                  <c:v>8.8818299999999998E-11</c:v>
                </c:pt>
                <c:pt idx="53">
                  <c:v>8.8376300000000006E-11</c:v>
                </c:pt>
                <c:pt idx="54">
                  <c:v>8.7964199999999994E-11</c:v>
                </c:pt>
                <c:pt idx="55">
                  <c:v>8.7493900000000002E-11</c:v>
                </c:pt>
                <c:pt idx="56">
                  <c:v>8.6998200000000005E-11</c:v>
                </c:pt>
                <c:pt idx="57">
                  <c:v>8.6482100000000005E-11</c:v>
                </c:pt>
                <c:pt idx="58">
                  <c:v>8.5941900000000001E-11</c:v>
                </c:pt>
                <c:pt idx="59">
                  <c:v>8.5369799999999999E-11</c:v>
                </c:pt>
                <c:pt idx="60">
                  <c:v>8.4768499999999995E-11</c:v>
                </c:pt>
                <c:pt idx="61">
                  <c:v>8.4189399999999998E-11</c:v>
                </c:pt>
                <c:pt idx="62">
                  <c:v>8.3508300000000005E-11</c:v>
                </c:pt>
                <c:pt idx="63">
                  <c:v>8.2775699999999997E-11</c:v>
                </c:pt>
                <c:pt idx="64">
                  <c:v>8.1980799999999994E-11</c:v>
                </c:pt>
                <c:pt idx="65">
                  <c:v>8.1105500000000005E-11</c:v>
                </c:pt>
                <c:pt idx="66">
                  <c:v>8.0142799999999995E-11</c:v>
                </c:pt>
                <c:pt idx="67">
                  <c:v>7.91737E-11</c:v>
                </c:pt>
                <c:pt idx="68">
                  <c:v>7.7987899999999996E-11</c:v>
                </c:pt>
                <c:pt idx="69">
                  <c:v>7.6609500000000003E-11</c:v>
                </c:pt>
                <c:pt idx="70">
                  <c:v>7.5010499999999999E-11</c:v>
                </c:pt>
                <c:pt idx="71">
                  <c:v>7.3084999999999999E-11</c:v>
                </c:pt>
                <c:pt idx="72">
                  <c:v>7.0682300000000005E-11</c:v>
                </c:pt>
                <c:pt idx="73">
                  <c:v>6.7504499999999999E-11</c:v>
                </c:pt>
                <c:pt idx="74">
                  <c:v>6.3289300000000005E-11</c:v>
                </c:pt>
                <c:pt idx="75">
                  <c:v>5.5667199999999999E-11</c:v>
                </c:pt>
                <c:pt idx="76">
                  <c:v>4.7976500000000001E-11</c:v>
                </c:pt>
                <c:pt idx="77">
                  <c:v>4.40053E-11</c:v>
                </c:pt>
                <c:pt idx="78">
                  <c:v>4.1733399999999999E-11</c:v>
                </c:pt>
                <c:pt idx="79">
                  <c:v>3.9372099999999999E-11</c:v>
                </c:pt>
                <c:pt idx="80">
                  <c:v>3.7113699999999998E-11</c:v>
                </c:pt>
                <c:pt idx="81">
                  <c:v>3.5327699999999999E-11</c:v>
                </c:pt>
                <c:pt idx="82">
                  <c:v>3.3628399999999998E-11</c:v>
                </c:pt>
                <c:pt idx="83">
                  <c:v>3.2158600000000002E-11</c:v>
                </c:pt>
                <c:pt idx="84">
                  <c:v>3.09115E-11</c:v>
                </c:pt>
                <c:pt idx="85">
                  <c:v>2.9787799999999998E-11</c:v>
                </c:pt>
                <c:pt idx="86">
                  <c:v>2.87644E-11</c:v>
                </c:pt>
                <c:pt idx="87">
                  <c:v>2.7933700000000001E-11</c:v>
                </c:pt>
                <c:pt idx="88">
                  <c:v>2.7068799999999999E-11</c:v>
                </c:pt>
                <c:pt idx="89">
                  <c:v>2.6247199999999999E-11</c:v>
                </c:pt>
                <c:pt idx="90">
                  <c:v>2.55198E-11</c:v>
                </c:pt>
                <c:pt idx="91">
                  <c:v>2.47823E-11</c:v>
                </c:pt>
                <c:pt idx="92">
                  <c:v>2.4105700000000001E-11</c:v>
                </c:pt>
                <c:pt idx="93">
                  <c:v>2.3475100000000001E-11</c:v>
                </c:pt>
                <c:pt idx="94">
                  <c:v>2.29558E-11</c:v>
                </c:pt>
                <c:pt idx="95">
                  <c:v>2.2381E-11</c:v>
                </c:pt>
                <c:pt idx="96">
                  <c:v>2.18397E-11</c:v>
                </c:pt>
                <c:pt idx="97">
                  <c:v>2.13319E-11</c:v>
                </c:pt>
                <c:pt idx="98">
                  <c:v>2.0831199999999999E-11</c:v>
                </c:pt>
                <c:pt idx="99">
                  <c:v>2.0351200000000001E-11</c:v>
                </c:pt>
                <c:pt idx="100">
                  <c:v>1.9954699999999999E-11</c:v>
                </c:pt>
                <c:pt idx="101">
                  <c:v>1.95151E-11</c:v>
                </c:pt>
                <c:pt idx="102">
                  <c:v>1.9083E-11</c:v>
                </c:pt>
                <c:pt idx="103">
                  <c:v>1.86406E-11</c:v>
                </c:pt>
                <c:pt idx="104">
                  <c:v>1.81858E-11</c:v>
                </c:pt>
                <c:pt idx="105">
                  <c:v>1.7742799999999999E-11</c:v>
                </c:pt>
                <c:pt idx="106">
                  <c:v>1.7259100000000001E-11</c:v>
                </c:pt>
                <c:pt idx="107">
                  <c:v>1.6802399999999999E-11</c:v>
                </c:pt>
                <c:pt idx="108">
                  <c:v>1.6311699999999999E-11</c:v>
                </c:pt>
                <c:pt idx="109">
                  <c:v>1.5743599999999999E-11</c:v>
                </c:pt>
                <c:pt idx="110">
                  <c:v>1.5142099999999999E-11</c:v>
                </c:pt>
                <c:pt idx="111">
                  <c:v>1.45075E-11</c:v>
                </c:pt>
                <c:pt idx="112">
                  <c:v>1.3852300000000001E-11</c:v>
                </c:pt>
                <c:pt idx="113">
                  <c:v>1.32483E-11</c:v>
                </c:pt>
                <c:pt idx="114">
                  <c:v>1.2589099999999999E-11</c:v>
                </c:pt>
                <c:pt idx="115">
                  <c:v>1.1941E-11</c:v>
                </c:pt>
                <c:pt idx="116">
                  <c:v>1.1305600000000001E-11</c:v>
                </c:pt>
                <c:pt idx="117">
                  <c:v>1.0726399999999999E-11</c:v>
                </c:pt>
                <c:pt idx="118">
                  <c:v>1.0191799999999999E-11</c:v>
                </c:pt>
                <c:pt idx="119">
                  <c:v>9.6983500000000002E-12</c:v>
                </c:pt>
                <c:pt idx="120">
                  <c:v>9.3085600000000005E-12</c:v>
                </c:pt>
                <c:pt idx="121">
                  <c:v>8.9184599999999995E-12</c:v>
                </c:pt>
                <c:pt idx="122">
                  <c:v>8.5680900000000001E-12</c:v>
                </c:pt>
                <c:pt idx="123">
                  <c:v>8.2524800000000008E-12</c:v>
                </c:pt>
                <c:pt idx="124">
                  <c:v>7.9614899999999998E-12</c:v>
                </c:pt>
                <c:pt idx="125">
                  <c:v>7.7112600000000004E-12</c:v>
                </c:pt>
                <c:pt idx="126">
                  <c:v>7.4883599999999998E-12</c:v>
                </c:pt>
                <c:pt idx="127">
                  <c:v>7.2986400000000001E-12</c:v>
                </c:pt>
                <c:pt idx="128">
                  <c:v>7.1327900000000003E-12</c:v>
                </c:pt>
                <c:pt idx="129">
                  <c:v>6.9624999999999999E-12</c:v>
                </c:pt>
                <c:pt idx="130">
                  <c:v>6.8109500000000002E-12</c:v>
                </c:pt>
                <c:pt idx="131">
                  <c:v>6.6586800000000001E-12</c:v>
                </c:pt>
                <c:pt idx="132">
                  <c:v>6.5360600000000003E-12</c:v>
                </c:pt>
                <c:pt idx="133">
                  <c:v>6.4358500000000003E-12</c:v>
                </c:pt>
                <c:pt idx="134">
                  <c:v>6.3254099999999998E-12</c:v>
                </c:pt>
                <c:pt idx="135">
                  <c:v>6.2283499999999998E-12</c:v>
                </c:pt>
                <c:pt idx="136">
                  <c:v>6.1431999999999999E-12</c:v>
                </c:pt>
                <c:pt idx="137">
                  <c:v>6.0567899999999997E-12</c:v>
                </c:pt>
                <c:pt idx="138">
                  <c:v>5.9759200000000002E-12</c:v>
                </c:pt>
                <c:pt idx="139">
                  <c:v>5.8949400000000003E-12</c:v>
                </c:pt>
                <c:pt idx="140">
                  <c:v>5.8402700000000001E-12</c:v>
                </c:pt>
                <c:pt idx="141">
                  <c:v>5.7857700000000003E-12</c:v>
                </c:pt>
                <c:pt idx="142">
                  <c:v>5.7209100000000001E-12</c:v>
                </c:pt>
                <c:pt idx="143">
                  <c:v>5.6664899999999996E-12</c:v>
                </c:pt>
                <c:pt idx="144">
                  <c:v>5.6091500000000002E-12</c:v>
                </c:pt>
                <c:pt idx="145">
                  <c:v>5.5609499999999996E-12</c:v>
                </c:pt>
                <c:pt idx="146">
                  <c:v>5.51173E-12</c:v>
                </c:pt>
                <c:pt idx="147">
                  <c:v>5.4770999999999998E-12</c:v>
                </c:pt>
                <c:pt idx="148">
                  <c:v>5.4393200000000003E-12</c:v>
                </c:pt>
                <c:pt idx="149">
                  <c:v>5.3978399999999999E-12</c:v>
                </c:pt>
                <c:pt idx="150">
                  <c:v>5.3621799999999997E-12</c:v>
                </c:pt>
                <c:pt idx="151">
                  <c:v>5.3152599999999997E-12</c:v>
                </c:pt>
                <c:pt idx="152">
                  <c:v>5.2910200000000002E-12</c:v>
                </c:pt>
                <c:pt idx="153">
                  <c:v>5.2720999999999997E-12</c:v>
                </c:pt>
                <c:pt idx="154">
                  <c:v>5.2311100000000003E-12</c:v>
                </c:pt>
                <c:pt idx="155">
                  <c:v>5.20954E-12</c:v>
                </c:pt>
                <c:pt idx="156">
                  <c:v>5.1811299999999998E-12</c:v>
                </c:pt>
                <c:pt idx="157">
                  <c:v>5.1491500000000001E-12</c:v>
                </c:pt>
                <c:pt idx="158">
                  <c:v>5.12609E-12</c:v>
                </c:pt>
                <c:pt idx="159">
                  <c:v>5.0988300000000004E-12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E1D-41D4-A3E5-E24C232AE1D3}"/>
            </c:ext>
          </c:extLst>
        </c:ser>
        <c:ser>
          <c:idx val="9"/>
          <c:order val="9"/>
          <c:tx>
            <c:v>W16, 2.5e15</c:v>
          </c:tx>
          <c:spPr>
            <a:ln w="12700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Sheet2!$U$3:$U$162</c:f>
              <c:numCache>
                <c:formatCode>General</c:formatCode>
                <c:ptCount val="160"/>
                <c:pt idx="0">
                  <c:v>0</c:v>
                </c:pt>
                <c:pt idx="1">
                  <c:v>-0.5</c:v>
                </c:pt>
                <c:pt idx="2">
                  <c:v>-1</c:v>
                </c:pt>
                <c:pt idx="3">
                  <c:v>-1.5</c:v>
                </c:pt>
                <c:pt idx="4">
                  <c:v>-2</c:v>
                </c:pt>
                <c:pt idx="5">
                  <c:v>-2.5</c:v>
                </c:pt>
                <c:pt idx="6">
                  <c:v>-3</c:v>
                </c:pt>
                <c:pt idx="7">
                  <c:v>-3.5</c:v>
                </c:pt>
                <c:pt idx="8">
                  <c:v>-4</c:v>
                </c:pt>
                <c:pt idx="9">
                  <c:v>-4.5</c:v>
                </c:pt>
                <c:pt idx="10">
                  <c:v>-5</c:v>
                </c:pt>
                <c:pt idx="11">
                  <c:v>-5.5</c:v>
                </c:pt>
                <c:pt idx="12">
                  <c:v>-6</c:v>
                </c:pt>
                <c:pt idx="13">
                  <c:v>-6.5</c:v>
                </c:pt>
                <c:pt idx="14">
                  <c:v>-7</c:v>
                </c:pt>
                <c:pt idx="15">
                  <c:v>-7.5</c:v>
                </c:pt>
                <c:pt idx="16">
                  <c:v>-8</c:v>
                </c:pt>
                <c:pt idx="17">
                  <c:v>-8.5</c:v>
                </c:pt>
                <c:pt idx="18">
                  <c:v>-9</c:v>
                </c:pt>
                <c:pt idx="19">
                  <c:v>-9.5</c:v>
                </c:pt>
                <c:pt idx="20">
                  <c:v>-10</c:v>
                </c:pt>
                <c:pt idx="21">
                  <c:v>-10.5</c:v>
                </c:pt>
                <c:pt idx="22">
                  <c:v>-11</c:v>
                </c:pt>
                <c:pt idx="23">
                  <c:v>-11.5</c:v>
                </c:pt>
                <c:pt idx="24">
                  <c:v>-12</c:v>
                </c:pt>
                <c:pt idx="25">
                  <c:v>-12.5</c:v>
                </c:pt>
                <c:pt idx="26">
                  <c:v>-13</c:v>
                </c:pt>
                <c:pt idx="27">
                  <c:v>-13.5</c:v>
                </c:pt>
                <c:pt idx="28">
                  <c:v>-14</c:v>
                </c:pt>
                <c:pt idx="29">
                  <c:v>-14.5</c:v>
                </c:pt>
                <c:pt idx="30">
                  <c:v>-15</c:v>
                </c:pt>
                <c:pt idx="31">
                  <c:v>-15.5</c:v>
                </c:pt>
                <c:pt idx="32">
                  <c:v>-16</c:v>
                </c:pt>
                <c:pt idx="33">
                  <c:v>-16.5</c:v>
                </c:pt>
                <c:pt idx="34">
                  <c:v>-17</c:v>
                </c:pt>
                <c:pt idx="35">
                  <c:v>-17.5</c:v>
                </c:pt>
                <c:pt idx="36">
                  <c:v>-18</c:v>
                </c:pt>
                <c:pt idx="37">
                  <c:v>-18.5</c:v>
                </c:pt>
                <c:pt idx="38">
                  <c:v>-19</c:v>
                </c:pt>
                <c:pt idx="39">
                  <c:v>-19.5</c:v>
                </c:pt>
                <c:pt idx="40">
                  <c:v>-20</c:v>
                </c:pt>
                <c:pt idx="41">
                  <c:v>-20.5</c:v>
                </c:pt>
                <c:pt idx="42">
                  <c:v>-21</c:v>
                </c:pt>
                <c:pt idx="43">
                  <c:v>-21.5</c:v>
                </c:pt>
                <c:pt idx="44">
                  <c:v>-22</c:v>
                </c:pt>
                <c:pt idx="45">
                  <c:v>-22.5</c:v>
                </c:pt>
                <c:pt idx="46">
                  <c:v>-23</c:v>
                </c:pt>
                <c:pt idx="47">
                  <c:v>-23.5</c:v>
                </c:pt>
                <c:pt idx="48">
                  <c:v>-24</c:v>
                </c:pt>
                <c:pt idx="49">
                  <c:v>-24.5</c:v>
                </c:pt>
                <c:pt idx="50">
                  <c:v>-25</c:v>
                </c:pt>
                <c:pt idx="51">
                  <c:v>-25.5</c:v>
                </c:pt>
                <c:pt idx="52">
                  <c:v>-26</c:v>
                </c:pt>
                <c:pt idx="53">
                  <c:v>-26.5</c:v>
                </c:pt>
                <c:pt idx="54">
                  <c:v>-27</c:v>
                </c:pt>
                <c:pt idx="55">
                  <c:v>-27.5</c:v>
                </c:pt>
                <c:pt idx="56">
                  <c:v>-28</c:v>
                </c:pt>
                <c:pt idx="57">
                  <c:v>-28.5</c:v>
                </c:pt>
                <c:pt idx="58">
                  <c:v>-29</c:v>
                </c:pt>
                <c:pt idx="59">
                  <c:v>-29.5</c:v>
                </c:pt>
                <c:pt idx="60">
                  <c:v>-30</c:v>
                </c:pt>
                <c:pt idx="61">
                  <c:v>-30.5</c:v>
                </c:pt>
                <c:pt idx="62">
                  <c:v>-31</c:v>
                </c:pt>
                <c:pt idx="63">
                  <c:v>-31.5</c:v>
                </c:pt>
                <c:pt idx="64">
                  <c:v>-32</c:v>
                </c:pt>
                <c:pt idx="65">
                  <c:v>-32.5</c:v>
                </c:pt>
                <c:pt idx="66">
                  <c:v>-33</c:v>
                </c:pt>
                <c:pt idx="67">
                  <c:v>-33.5</c:v>
                </c:pt>
                <c:pt idx="68">
                  <c:v>-34</c:v>
                </c:pt>
                <c:pt idx="69">
                  <c:v>-34.5</c:v>
                </c:pt>
                <c:pt idx="70">
                  <c:v>-35</c:v>
                </c:pt>
                <c:pt idx="71">
                  <c:v>-35.5</c:v>
                </c:pt>
                <c:pt idx="72">
                  <c:v>-36</c:v>
                </c:pt>
                <c:pt idx="73">
                  <c:v>-36.5</c:v>
                </c:pt>
                <c:pt idx="74">
                  <c:v>-37</c:v>
                </c:pt>
                <c:pt idx="75">
                  <c:v>-37.5</c:v>
                </c:pt>
                <c:pt idx="76">
                  <c:v>-38</c:v>
                </c:pt>
                <c:pt idx="77">
                  <c:v>-38.5</c:v>
                </c:pt>
                <c:pt idx="78">
                  <c:v>-39</c:v>
                </c:pt>
                <c:pt idx="79">
                  <c:v>-39.5</c:v>
                </c:pt>
                <c:pt idx="80">
                  <c:v>-40</c:v>
                </c:pt>
                <c:pt idx="81">
                  <c:v>-40.5</c:v>
                </c:pt>
                <c:pt idx="82">
                  <c:v>-41</c:v>
                </c:pt>
                <c:pt idx="83">
                  <c:v>-41.5</c:v>
                </c:pt>
                <c:pt idx="84">
                  <c:v>-42</c:v>
                </c:pt>
                <c:pt idx="85">
                  <c:v>-42.5</c:v>
                </c:pt>
                <c:pt idx="86">
                  <c:v>-43</c:v>
                </c:pt>
                <c:pt idx="87">
                  <c:v>-43.5</c:v>
                </c:pt>
                <c:pt idx="88">
                  <c:v>-44</c:v>
                </c:pt>
                <c:pt idx="89">
                  <c:v>-44.5</c:v>
                </c:pt>
                <c:pt idx="90">
                  <c:v>-45</c:v>
                </c:pt>
                <c:pt idx="91">
                  <c:v>-45.5</c:v>
                </c:pt>
                <c:pt idx="92">
                  <c:v>-46</c:v>
                </c:pt>
                <c:pt idx="93">
                  <c:v>-46.5</c:v>
                </c:pt>
                <c:pt idx="94">
                  <c:v>-47</c:v>
                </c:pt>
                <c:pt idx="95">
                  <c:v>-47.5</c:v>
                </c:pt>
                <c:pt idx="96">
                  <c:v>-48</c:v>
                </c:pt>
                <c:pt idx="97">
                  <c:v>-48.5</c:v>
                </c:pt>
                <c:pt idx="98">
                  <c:v>-49</c:v>
                </c:pt>
                <c:pt idx="99">
                  <c:v>-49.5</c:v>
                </c:pt>
                <c:pt idx="100">
                  <c:v>-50</c:v>
                </c:pt>
                <c:pt idx="101">
                  <c:v>-50.5</c:v>
                </c:pt>
                <c:pt idx="102">
                  <c:v>-51</c:v>
                </c:pt>
                <c:pt idx="103">
                  <c:v>-51.5</c:v>
                </c:pt>
                <c:pt idx="104">
                  <c:v>-52</c:v>
                </c:pt>
                <c:pt idx="105">
                  <c:v>-52.5</c:v>
                </c:pt>
                <c:pt idx="106">
                  <c:v>-53</c:v>
                </c:pt>
                <c:pt idx="107">
                  <c:v>-53.5</c:v>
                </c:pt>
                <c:pt idx="108">
                  <c:v>-54</c:v>
                </c:pt>
                <c:pt idx="109">
                  <c:v>-54.5</c:v>
                </c:pt>
                <c:pt idx="110">
                  <c:v>-55</c:v>
                </c:pt>
                <c:pt idx="111">
                  <c:v>-55.5</c:v>
                </c:pt>
                <c:pt idx="112">
                  <c:v>-56</c:v>
                </c:pt>
                <c:pt idx="113">
                  <c:v>-56.5</c:v>
                </c:pt>
                <c:pt idx="114">
                  <c:v>-57</c:v>
                </c:pt>
                <c:pt idx="115">
                  <c:v>-57.5</c:v>
                </c:pt>
                <c:pt idx="116">
                  <c:v>-58</c:v>
                </c:pt>
                <c:pt idx="117">
                  <c:v>-58.5</c:v>
                </c:pt>
                <c:pt idx="118">
                  <c:v>-59</c:v>
                </c:pt>
                <c:pt idx="119">
                  <c:v>-59.5</c:v>
                </c:pt>
                <c:pt idx="120">
                  <c:v>-60</c:v>
                </c:pt>
                <c:pt idx="121">
                  <c:v>-60.5</c:v>
                </c:pt>
                <c:pt idx="122">
                  <c:v>-61</c:v>
                </c:pt>
                <c:pt idx="123">
                  <c:v>-61.5</c:v>
                </c:pt>
                <c:pt idx="124">
                  <c:v>-62</c:v>
                </c:pt>
                <c:pt idx="125">
                  <c:v>-62.5</c:v>
                </c:pt>
                <c:pt idx="126">
                  <c:v>-63</c:v>
                </c:pt>
                <c:pt idx="127">
                  <c:v>-63.5</c:v>
                </c:pt>
                <c:pt idx="128">
                  <c:v>-64</c:v>
                </c:pt>
                <c:pt idx="129">
                  <c:v>-64.5</c:v>
                </c:pt>
                <c:pt idx="130">
                  <c:v>-65</c:v>
                </c:pt>
                <c:pt idx="131">
                  <c:v>-65.5</c:v>
                </c:pt>
                <c:pt idx="132">
                  <c:v>-66</c:v>
                </c:pt>
                <c:pt idx="133">
                  <c:v>-66.5</c:v>
                </c:pt>
                <c:pt idx="134">
                  <c:v>-67</c:v>
                </c:pt>
                <c:pt idx="135">
                  <c:v>-67.5</c:v>
                </c:pt>
                <c:pt idx="136">
                  <c:v>-68</c:v>
                </c:pt>
                <c:pt idx="137">
                  <c:v>-68.5</c:v>
                </c:pt>
                <c:pt idx="138">
                  <c:v>-69</c:v>
                </c:pt>
                <c:pt idx="139">
                  <c:v>-69.5</c:v>
                </c:pt>
                <c:pt idx="140">
                  <c:v>-70</c:v>
                </c:pt>
                <c:pt idx="141">
                  <c:v>-70.5</c:v>
                </c:pt>
                <c:pt idx="142">
                  <c:v>-71</c:v>
                </c:pt>
                <c:pt idx="143">
                  <c:v>-71.5</c:v>
                </c:pt>
                <c:pt idx="144">
                  <c:v>-72</c:v>
                </c:pt>
                <c:pt idx="145">
                  <c:v>-72.5</c:v>
                </c:pt>
                <c:pt idx="146">
                  <c:v>-73</c:v>
                </c:pt>
                <c:pt idx="147">
                  <c:v>-73.5</c:v>
                </c:pt>
                <c:pt idx="148">
                  <c:v>-74</c:v>
                </c:pt>
                <c:pt idx="149">
                  <c:v>-74.5</c:v>
                </c:pt>
                <c:pt idx="150">
                  <c:v>-75</c:v>
                </c:pt>
                <c:pt idx="151">
                  <c:v>-75.5</c:v>
                </c:pt>
                <c:pt idx="152">
                  <c:v>-76</c:v>
                </c:pt>
                <c:pt idx="153">
                  <c:v>-76.5</c:v>
                </c:pt>
                <c:pt idx="154">
                  <c:v>-77</c:v>
                </c:pt>
                <c:pt idx="155">
                  <c:v>-77.5</c:v>
                </c:pt>
                <c:pt idx="156">
                  <c:v>-78</c:v>
                </c:pt>
                <c:pt idx="157">
                  <c:v>-78.5</c:v>
                </c:pt>
                <c:pt idx="158">
                  <c:v>-79</c:v>
                </c:pt>
                <c:pt idx="159">
                  <c:v>-79.5</c:v>
                </c:pt>
              </c:numCache>
            </c:numRef>
          </c:xVal>
          <c:yVal>
            <c:numRef>
              <c:f>Sheet2!$W$3:$W$162</c:f>
              <c:numCache>
                <c:formatCode>General</c:formatCode>
                <c:ptCount val="160"/>
                <c:pt idx="0">
                  <c:v>1.4353800000000001E-10</c:v>
                </c:pt>
                <c:pt idx="1">
                  <c:v>1.41075E-10</c:v>
                </c:pt>
                <c:pt idx="2">
                  <c:v>1.3105799999999999E-10</c:v>
                </c:pt>
                <c:pt idx="3">
                  <c:v>1.2391500000000001E-10</c:v>
                </c:pt>
                <c:pt idx="4">
                  <c:v>1.19238E-10</c:v>
                </c:pt>
                <c:pt idx="5">
                  <c:v>1.16016E-10</c:v>
                </c:pt>
                <c:pt idx="6">
                  <c:v>1.1354E-10</c:v>
                </c:pt>
                <c:pt idx="7">
                  <c:v>1.11565E-10</c:v>
                </c:pt>
                <c:pt idx="8">
                  <c:v>1.10067E-10</c:v>
                </c:pt>
                <c:pt idx="9">
                  <c:v>1.08651E-10</c:v>
                </c:pt>
                <c:pt idx="10">
                  <c:v>1.0741299999999999E-10</c:v>
                </c:pt>
                <c:pt idx="11">
                  <c:v>1.0631600000000001E-10</c:v>
                </c:pt>
                <c:pt idx="12">
                  <c:v>1.05342E-10</c:v>
                </c:pt>
                <c:pt idx="13">
                  <c:v>1.0445399999999999E-10</c:v>
                </c:pt>
                <c:pt idx="14">
                  <c:v>1.0364199999999999E-10</c:v>
                </c:pt>
                <c:pt idx="15">
                  <c:v>1.02963E-10</c:v>
                </c:pt>
                <c:pt idx="16">
                  <c:v>1.02266E-10</c:v>
                </c:pt>
                <c:pt idx="17">
                  <c:v>1.01615E-10</c:v>
                </c:pt>
                <c:pt idx="18">
                  <c:v>1.00995E-10</c:v>
                </c:pt>
                <c:pt idx="19">
                  <c:v>1.0041600000000001E-10</c:v>
                </c:pt>
                <c:pt idx="20">
                  <c:v>9.9851800000000002E-11</c:v>
                </c:pt>
                <c:pt idx="21">
                  <c:v>9.9316600000000001E-11</c:v>
                </c:pt>
                <c:pt idx="22">
                  <c:v>9.8851399999999994E-11</c:v>
                </c:pt>
                <c:pt idx="23">
                  <c:v>9.8361499999999997E-11</c:v>
                </c:pt>
                <c:pt idx="24">
                  <c:v>9.7877299999999995E-11</c:v>
                </c:pt>
                <c:pt idx="25">
                  <c:v>9.7412800000000004E-11</c:v>
                </c:pt>
                <c:pt idx="26">
                  <c:v>9.6961000000000003E-11</c:v>
                </c:pt>
                <c:pt idx="27">
                  <c:v>9.6513300000000003E-11</c:v>
                </c:pt>
                <c:pt idx="28">
                  <c:v>9.6116800000000001E-11</c:v>
                </c:pt>
                <c:pt idx="29">
                  <c:v>9.56933E-11</c:v>
                </c:pt>
                <c:pt idx="30">
                  <c:v>9.5272900000000005E-11</c:v>
                </c:pt>
                <c:pt idx="31">
                  <c:v>9.4852000000000005E-11</c:v>
                </c:pt>
                <c:pt idx="32">
                  <c:v>9.4433900000000006E-11</c:v>
                </c:pt>
                <c:pt idx="33">
                  <c:v>9.4030799999999994E-11</c:v>
                </c:pt>
                <c:pt idx="34">
                  <c:v>9.3618099999999997E-11</c:v>
                </c:pt>
                <c:pt idx="35">
                  <c:v>9.3250700000000005E-11</c:v>
                </c:pt>
                <c:pt idx="36">
                  <c:v>9.2851000000000003E-11</c:v>
                </c:pt>
                <c:pt idx="37">
                  <c:v>9.2444900000000004E-11</c:v>
                </c:pt>
                <c:pt idx="38">
                  <c:v>9.2042099999999997E-11</c:v>
                </c:pt>
                <c:pt idx="39">
                  <c:v>9.1633399999999996E-11</c:v>
                </c:pt>
                <c:pt idx="40">
                  <c:v>9.1214899999999999E-11</c:v>
                </c:pt>
                <c:pt idx="41">
                  <c:v>9.0831499999999998E-11</c:v>
                </c:pt>
                <c:pt idx="42">
                  <c:v>9.0407700000000005E-11</c:v>
                </c:pt>
                <c:pt idx="43">
                  <c:v>8.9973E-11</c:v>
                </c:pt>
                <c:pt idx="44">
                  <c:v>8.9529200000000003E-11</c:v>
                </c:pt>
                <c:pt idx="45">
                  <c:v>8.9073600000000006E-11</c:v>
                </c:pt>
                <c:pt idx="46">
                  <c:v>8.8607299999999997E-11</c:v>
                </c:pt>
                <c:pt idx="47">
                  <c:v>8.8117999999999998E-11</c:v>
                </c:pt>
                <c:pt idx="48">
                  <c:v>8.7665599999999999E-11</c:v>
                </c:pt>
                <c:pt idx="49">
                  <c:v>8.7145599999999997E-11</c:v>
                </c:pt>
                <c:pt idx="50">
                  <c:v>8.6595900000000002E-11</c:v>
                </c:pt>
                <c:pt idx="51">
                  <c:v>8.6012799999999996E-11</c:v>
                </c:pt>
                <c:pt idx="52">
                  <c:v>8.5391100000000004E-11</c:v>
                </c:pt>
                <c:pt idx="53">
                  <c:v>8.4712999999999997E-11</c:v>
                </c:pt>
                <c:pt idx="54">
                  <c:v>8.4058000000000001E-11</c:v>
                </c:pt>
                <c:pt idx="55">
                  <c:v>8.3256399999999995E-11</c:v>
                </c:pt>
                <c:pt idx="56">
                  <c:v>8.2369700000000004E-11</c:v>
                </c:pt>
                <c:pt idx="57">
                  <c:v>8.1341899999999999E-11</c:v>
                </c:pt>
                <c:pt idx="58">
                  <c:v>8.0166700000000001E-11</c:v>
                </c:pt>
                <c:pt idx="59">
                  <c:v>7.8762399999999997E-11</c:v>
                </c:pt>
                <c:pt idx="60">
                  <c:v>7.70934E-11</c:v>
                </c:pt>
                <c:pt idx="61">
                  <c:v>7.5280199999999997E-11</c:v>
                </c:pt>
                <c:pt idx="62">
                  <c:v>7.2898300000000003E-11</c:v>
                </c:pt>
                <c:pt idx="63">
                  <c:v>6.9895100000000001E-11</c:v>
                </c:pt>
                <c:pt idx="64">
                  <c:v>6.6154100000000001E-11</c:v>
                </c:pt>
                <c:pt idx="65">
                  <c:v>6.2526299999999999E-11</c:v>
                </c:pt>
                <c:pt idx="66">
                  <c:v>5.9795100000000005E-11</c:v>
                </c:pt>
                <c:pt idx="67">
                  <c:v>5.7650799999999999E-11</c:v>
                </c:pt>
                <c:pt idx="68">
                  <c:v>5.4815299999999999E-11</c:v>
                </c:pt>
                <c:pt idx="69">
                  <c:v>5.1511399999999999E-11</c:v>
                </c:pt>
                <c:pt idx="70">
                  <c:v>4.8235100000000002E-11</c:v>
                </c:pt>
                <c:pt idx="71">
                  <c:v>4.5214800000000003E-11</c:v>
                </c:pt>
                <c:pt idx="72">
                  <c:v>4.2532299999999997E-11</c:v>
                </c:pt>
                <c:pt idx="73">
                  <c:v>4.0214700000000002E-11</c:v>
                </c:pt>
                <c:pt idx="74">
                  <c:v>3.8330299999999997E-11</c:v>
                </c:pt>
                <c:pt idx="75">
                  <c:v>3.6522400000000003E-11</c:v>
                </c:pt>
                <c:pt idx="76">
                  <c:v>3.4919600000000002E-11</c:v>
                </c:pt>
                <c:pt idx="77">
                  <c:v>3.3516899999999998E-11</c:v>
                </c:pt>
                <c:pt idx="78">
                  <c:v>3.2283999999999999E-11</c:v>
                </c:pt>
                <c:pt idx="79">
                  <c:v>3.1191099999999999E-11</c:v>
                </c:pt>
                <c:pt idx="80">
                  <c:v>3.0206400000000001E-11</c:v>
                </c:pt>
                <c:pt idx="81">
                  <c:v>2.94081E-11</c:v>
                </c:pt>
                <c:pt idx="82">
                  <c:v>2.8597500000000001E-11</c:v>
                </c:pt>
                <c:pt idx="83">
                  <c:v>2.7851800000000001E-11</c:v>
                </c:pt>
                <c:pt idx="84">
                  <c:v>2.7150499999999999E-11</c:v>
                </c:pt>
                <c:pt idx="85">
                  <c:v>2.6503699999999999E-11</c:v>
                </c:pt>
                <c:pt idx="86">
                  <c:v>2.5885400000000001E-11</c:v>
                </c:pt>
                <c:pt idx="87">
                  <c:v>2.5374700000000001E-11</c:v>
                </c:pt>
                <c:pt idx="88">
                  <c:v>2.4817200000000001E-11</c:v>
                </c:pt>
                <c:pt idx="89">
                  <c:v>2.4295699999999999E-11</c:v>
                </c:pt>
                <c:pt idx="90">
                  <c:v>2.3769500000000001E-11</c:v>
                </c:pt>
                <c:pt idx="91">
                  <c:v>2.3280400000000001E-11</c:v>
                </c:pt>
                <c:pt idx="92">
                  <c:v>2.2772999999999999E-11</c:v>
                </c:pt>
                <c:pt idx="93">
                  <c:v>2.2261599999999999E-11</c:v>
                </c:pt>
                <c:pt idx="94">
                  <c:v>2.1826200000000001E-11</c:v>
                </c:pt>
                <c:pt idx="95">
                  <c:v>2.1313100000000001E-11</c:v>
                </c:pt>
                <c:pt idx="96">
                  <c:v>2.0789800000000001E-11</c:v>
                </c:pt>
                <c:pt idx="97">
                  <c:v>2.02808E-11</c:v>
                </c:pt>
                <c:pt idx="98">
                  <c:v>1.9751699999999999E-11</c:v>
                </c:pt>
                <c:pt idx="99">
                  <c:v>1.9206799999999998E-11</c:v>
                </c:pt>
                <c:pt idx="100">
                  <c:v>1.8706600000000001E-11</c:v>
                </c:pt>
                <c:pt idx="101">
                  <c:v>1.8140699999999998E-11</c:v>
                </c:pt>
                <c:pt idx="102">
                  <c:v>1.75656E-11</c:v>
                </c:pt>
                <c:pt idx="103">
                  <c:v>1.7011299999999999E-11</c:v>
                </c:pt>
                <c:pt idx="104">
                  <c:v>1.6431700000000001E-11</c:v>
                </c:pt>
                <c:pt idx="105">
                  <c:v>1.58714E-11</c:v>
                </c:pt>
                <c:pt idx="106">
                  <c:v>1.5303000000000001E-11</c:v>
                </c:pt>
                <c:pt idx="107">
                  <c:v>1.4823399999999998E-11</c:v>
                </c:pt>
                <c:pt idx="108">
                  <c:v>1.42807E-11</c:v>
                </c:pt>
                <c:pt idx="109">
                  <c:v>1.37754E-11</c:v>
                </c:pt>
                <c:pt idx="110">
                  <c:v>1.32819E-11</c:v>
                </c:pt>
                <c:pt idx="111">
                  <c:v>1.27987E-11</c:v>
                </c:pt>
                <c:pt idx="112">
                  <c:v>1.23402E-11</c:v>
                </c:pt>
                <c:pt idx="113">
                  <c:v>1.1962800000000001E-11</c:v>
                </c:pt>
                <c:pt idx="114">
                  <c:v>1.15496E-11</c:v>
                </c:pt>
                <c:pt idx="115">
                  <c:v>1.11693E-11</c:v>
                </c:pt>
                <c:pt idx="116">
                  <c:v>1.0802E-11</c:v>
                </c:pt>
                <c:pt idx="117">
                  <c:v>1.0470599999999999E-11</c:v>
                </c:pt>
                <c:pt idx="118">
                  <c:v>1.0152E-11</c:v>
                </c:pt>
                <c:pt idx="119">
                  <c:v>9.8508099999999993E-12</c:v>
                </c:pt>
                <c:pt idx="120">
                  <c:v>9.5989600000000001E-12</c:v>
                </c:pt>
                <c:pt idx="121">
                  <c:v>9.3396900000000006E-12</c:v>
                </c:pt>
                <c:pt idx="122">
                  <c:v>9.0997800000000002E-12</c:v>
                </c:pt>
                <c:pt idx="123">
                  <c:v>8.8703600000000002E-12</c:v>
                </c:pt>
                <c:pt idx="124">
                  <c:v>8.6552700000000005E-12</c:v>
                </c:pt>
                <c:pt idx="125">
                  <c:v>8.45413E-12</c:v>
                </c:pt>
                <c:pt idx="126">
                  <c:v>8.2713799999999994E-12</c:v>
                </c:pt>
                <c:pt idx="127">
                  <c:v>8.1188900000000008E-12</c:v>
                </c:pt>
                <c:pt idx="128">
                  <c:v>7.9535499999999998E-12</c:v>
                </c:pt>
                <c:pt idx="129">
                  <c:v>7.7951200000000004E-12</c:v>
                </c:pt>
                <c:pt idx="130">
                  <c:v>7.6587000000000001E-12</c:v>
                </c:pt>
                <c:pt idx="131">
                  <c:v>7.5178400000000006E-12</c:v>
                </c:pt>
                <c:pt idx="132">
                  <c:v>7.3895900000000006E-12</c:v>
                </c:pt>
                <c:pt idx="133">
                  <c:v>7.2821999999999998E-12</c:v>
                </c:pt>
                <c:pt idx="134">
                  <c:v>7.1767500000000001E-12</c:v>
                </c:pt>
                <c:pt idx="135">
                  <c:v>7.0768900000000002E-12</c:v>
                </c:pt>
                <c:pt idx="136">
                  <c:v>6.9660800000000001E-12</c:v>
                </c:pt>
                <c:pt idx="137">
                  <c:v>6.8701800000000001E-12</c:v>
                </c:pt>
                <c:pt idx="138">
                  <c:v>6.7816399999999998E-12</c:v>
                </c:pt>
                <c:pt idx="139">
                  <c:v>6.7061500000000001E-12</c:v>
                </c:pt>
                <c:pt idx="140">
                  <c:v>6.6354400000000002E-12</c:v>
                </c:pt>
                <c:pt idx="141">
                  <c:v>6.5722300000000002E-12</c:v>
                </c:pt>
                <c:pt idx="142">
                  <c:v>6.4978900000000003E-12</c:v>
                </c:pt>
                <c:pt idx="143">
                  <c:v>6.42071E-12</c:v>
                </c:pt>
                <c:pt idx="144">
                  <c:v>6.3516599999999996E-12</c:v>
                </c:pt>
                <c:pt idx="145">
                  <c:v>6.28671E-12</c:v>
                </c:pt>
                <c:pt idx="146">
                  <c:v>6.2509099999999997E-12</c:v>
                </c:pt>
                <c:pt idx="147">
                  <c:v>6.2053400000000003E-12</c:v>
                </c:pt>
                <c:pt idx="148">
                  <c:v>6.1347300000000001E-12</c:v>
                </c:pt>
                <c:pt idx="149">
                  <c:v>6.0949900000000001E-12</c:v>
                </c:pt>
                <c:pt idx="150">
                  <c:v>6.0376399999999997E-12</c:v>
                </c:pt>
                <c:pt idx="151">
                  <c:v>6.0057099999999999E-12</c:v>
                </c:pt>
                <c:pt idx="152">
                  <c:v>5.9552999999999999E-12</c:v>
                </c:pt>
                <c:pt idx="153">
                  <c:v>5.92234E-12</c:v>
                </c:pt>
                <c:pt idx="154">
                  <c:v>5.8870299999999998E-12</c:v>
                </c:pt>
                <c:pt idx="155">
                  <c:v>5.8457799999999998E-12</c:v>
                </c:pt>
                <c:pt idx="156">
                  <c:v>5.8106500000000001E-12</c:v>
                </c:pt>
                <c:pt idx="157">
                  <c:v>5.7733300000000004E-12</c:v>
                </c:pt>
                <c:pt idx="158">
                  <c:v>5.7428999999999997E-12</c:v>
                </c:pt>
                <c:pt idx="159">
                  <c:v>5.7114900000000003E-12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E1D-41D4-A3E5-E24C232AE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123200"/>
        <c:axId val="162412403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SE3-IP7 pre-rad, other pads floating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'[1]SE3-IP7'!$A$4:$A$163</c15:sqref>
                        </c15:formulaRef>
                      </c:ext>
                    </c:extLst>
                    <c:numCache>
                      <c:formatCode>General</c:formatCode>
                      <c:ptCount val="160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'[1]SE3-IP7'!$D$4:$D$163</c15:sqref>
                        </c15:formulaRef>
                      </c:ext>
                    </c:extLst>
                    <c:numCache>
                      <c:formatCode>0.00E+00</c:formatCode>
                      <c:ptCount val="160"/>
                      <c:pt idx="0">
                        <c:v>1.4450200000000001E-10</c:v>
                      </c:pt>
                      <c:pt idx="1">
                        <c:v>1.34801E-10</c:v>
                      </c:pt>
                      <c:pt idx="2">
                        <c:v>1.2855300000000001E-10</c:v>
                      </c:pt>
                      <c:pt idx="3">
                        <c:v>1.2397600000000001E-10</c:v>
                      </c:pt>
                      <c:pt idx="4">
                        <c:v>1.2067600000000001E-10</c:v>
                      </c:pt>
                      <c:pt idx="5">
                        <c:v>1.18123E-10</c:v>
                      </c:pt>
                      <c:pt idx="6">
                        <c:v>1.16015E-10</c:v>
                      </c:pt>
                      <c:pt idx="7">
                        <c:v>1.14237E-10</c:v>
                      </c:pt>
                      <c:pt idx="8">
                        <c:v>1.12831E-10</c:v>
                      </c:pt>
                      <c:pt idx="9">
                        <c:v>1.11442E-10</c:v>
                      </c:pt>
                      <c:pt idx="10">
                        <c:v>1.1014899999999999E-10</c:v>
                      </c:pt>
                      <c:pt idx="11">
                        <c:v>1.08959E-10</c:v>
                      </c:pt>
                      <c:pt idx="12">
                        <c:v>1.0793399999999999E-10</c:v>
                      </c:pt>
                      <c:pt idx="13">
                        <c:v>1.07028E-10</c:v>
                      </c:pt>
                      <c:pt idx="14">
                        <c:v>1.06204E-10</c:v>
                      </c:pt>
                      <c:pt idx="15">
                        <c:v>1.05508E-10</c:v>
                      </c:pt>
                      <c:pt idx="16">
                        <c:v>1.04792E-10</c:v>
                      </c:pt>
                      <c:pt idx="17">
                        <c:v>1.04114E-10</c:v>
                      </c:pt>
                      <c:pt idx="18">
                        <c:v>1.03477E-10</c:v>
                      </c:pt>
                      <c:pt idx="19">
                        <c:v>1.0287199999999999E-10</c:v>
                      </c:pt>
                      <c:pt idx="20">
                        <c:v>1.0229E-10</c:v>
                      </c:pt>
                      <c:pt idx="21">
                        <c:v>1.0175E-10</c:v>
                      </c:pt>
                      <c:pt idx="22">
                        <c:v>1.01273E-10</c:v>
                      </c:pt>
                      <c:pt idx="23">
                        <c:v>1.0076999999999999E-10</c:v>
                      </c:pt>
                      <c:pt idx="24">
                        <c:v>1.00284E-10</c:v>
                      </c:pt>
                      <c:pt idx="25">
                        <c:v>9.9813000000000002E-11</c:v>
                      </c:pt>
                      <c:pt idx="26">
                        <c:v>9.9362099999999991E-11</c:v>
                      </c:pt>
                      <c:pt idx="27">
                        <c:v>9.8922799999999994E-11</c:v>
                      </c:pt>
                      <c:pt idx="28">
                        <c:v>9.8540400000000001E-11</c:v>
                      </c:pt>
                      <c:pt idx="29">
                        <c:v>9.81289E-11</c:v>
                      </c:pt>
                      <c:pt idx="30">
                        <c:v>9.7728200000000003E-11</c:v>
                      </c:pt>
                      <c:pt idx="31">
                        <c:v>9.7330699999999992E-11</c:v>
                      </c:pt>
                      <c:pt idx="32">
                        <c:v>9.6948399999999993E-11</c:v>
                      </c:pt>
                      <c:pt idx="33">
                        <c:v>9.6574099999999997E-11</c:v>
                      </c:pt>
                      <c:pt idx="34">
                        <c:v>9.6207500000000001E-11</c:v>
                      </c:pt>
                      <c:pt idx="35">
                        <c:v>9.5889100000000002E-11</c:v>
                      </c:pt>
                      <c:pt idx="36">
                        <c:v>9.5536800000000001E-11</c:v>
                      </c:pt>
                      <c:pt idx="37">
                        <c:v>9.5190799999999993E-11</c:v>
                      </c:pt>
                      <c:pt idx="38">
                        <c:v>9.4851300000000002E-11</c:v>
                      </c:pt>
                      <c:pt idx="39">
                        <c:v>9.4517399999999999E-11</c:v>
                      </c:pt>
                      <c:pt idx="40">
                        <c:v>9.4186499999999996E-11</c:v>
                      </c:pt>
                      <c:pt idx="41">
                        <c:v>9.3895099999999996E-11</c:v>
                      </c:pt>
                      <c:pt idx="42">
                        <c:v>9.3572300000000003E-11</c:v>
                      </c:pt>
                      <c:pt idx="43">
                        <c:v>9.3259299999999993E-11</c:v>
                      </c:pt>
                      <c:pt idx="44">
                        <c:v>9.2943400000000002E-11</c:v>
                      </c:pt>
                      <c:pt idx="45">
                        <c:v>9.2632700000000002E-11</c:v>
                      </c:pt>
                      <c:pt idx="46">
                        <c:v>9.2328599999999999E-11</c:v>
                      </c:pt>
                      <c:pt idx="47">
                        <c:v>9.2023899999999998E-11</c:v>
                      </c:pt>
                      <c:pt idx="48">
                        <c:v>9.1746599999999995E-11</c:v>
                      </c:pt>
                      <c:pt idx="49">
                        <c:v>9.1446899999999999E-11</c:v>
                      </c:pt>
                      <c:pt idx="50">
                        <c:v>9.1148099999999992E-11</c:v>
                      </c:pt>
                      <c:pt idx="51">
                        <c:v>9.0851399999999996E-11</c:v>
                      </c:pt>
                      <c:pt idx="52">
                        <c:v>9.0551300000000001E-11</c:v>
                      </c:pt>
                      <c:pt idx="53">
                        <c:v>9.0258400000000001E-11</c:v>
                      </c:pt>
                      <c:pt idx="54">
                        <c:v>8.9985799999999996E-11</c:v>
                      </c:pt>
                      <c:pt idx="55">
                        <c:v>8.9692399999999992E-11</c:v>
                      </c:pt>
                      <c:pt idx="56">
                        <c:v>8.9398199999999991E-11</c:v>
                      </c:pt>
                      <c:pt idx="57">
                        <c:v>8.9099399999999997E-11</c:v>
                      </c:pt>
                      <c:pt idx="58">
                        <c:v>8.8806499999999997E-11</c:v>
                      </c:pt>
                      <c:pt idx="59">
                        <c:v>8.8503600000000002E-11</c:v>
                      </c:pt>
                      <c:pt idx="60">
                        <c:v>8.8206899999999992E-11</c:v>
                      </c:pt>
                      <c:pt idx="61">
                        <c:v>8.7933399999999998E-11</c:v>
                      </c:pt>
                      <c:pt idx="62">
                        <c:v>8.7631499999999999E-11</c:v>
                      </c:pt>
                      <c:pt idx="63">
                        <c:v>8.7325699999999997E-11</c:v>
                      </c:pt>
                      <c:pt idx="64">
                        <c:v>8.7009500000000001E-11</c:v>
                      </c:pt>
                      <c:pt idx="65">
                        <c:v>8.6699E-11</c:v>
                      </c:pt>
                      <c:pt idx="66">
                        <c:v>8.6377999999999999E-11</c:v>
                      </c:pt>
                      <c:pt idx="67">
                        <c:v>8.6087100000000003E-11</c:v>
                      </c:pt>
                      <c:pt idx="68">
                        <c:v>8.5757500000000001E-11</c:v>
                      </c:pt>
                      <c:pt idx="69">
                        <c:v>8.5423999999999996E-11</c:v>
                      </c:pt>
                      <c:pt idx="70">
                        <c:v>8.5079300000000002E-11</c:v>
                      </c:pt>
                      <c:pt idx="71">
                        <c:v>8.4732600000000003E-11</c:v>
                      </c:pt>
                      <c:pt idx="72">
                        <c:v>8.43734E-11</c:v>
                      </c:pt>
                      <c:pt idx="73">
                        <c:v>8.4007200000000002E-11</c:v>
                      </c:pt>
                      <c:pt idx="74">
                        <c:v>8.36611E-11</c:v>
                      </c:pt>
                      <c:pt idx="75">
                        <c:v>8.3267000000000001E-11</c:v>
                      </c:pt>
                      <c:pt idx="76">
                        <c:v>8.2851999999999995E-11</c:v>
                      </c:pt>
                      <c:pt idx="77">
                        <c:v>8.2435199999999997E-11</c:v>
                      </c:pt>
                      <c:pt idx="78">
                        <c:v>8.1985899999999991E-11</c:v>
                      </c:pt>
                      <c:pt idx="79">
                        <c:v>8.1518000000000002E-11</c:v>
                      </c:pt>
                      <c:pt idx="80">
                        <c:v>8.1019199999999999E-11</c:v>
                      </c:pt>
                      <c:pt idx="81">
                        <c:v>8.0540599999999998E-11</c:v>
                      </c:pt>
                      <c:pt idx="82">
                        <c:v>7.9976199999999995E-11</c:v>
                      </c:pt>
                      <c:pt idx="83">
                        <c:v>7.9352499999999998E-11</c:v>
                      </c:pt>
                      <c:pt idx="84">
                        <c:v>7.8666799999999999E-11</c:v>
                      </c:pt>
                      <c:pt idx="85">
                        <c:v>7.7912999999999992E-11</c:v>
                      </c:pt>
                      <c:pt idx="86">
                        <c:v>7.7060400000000002E-11</c:v>
                      </c:pt>
                      <c:pt idx="87">
                        <c:v>7.6171400000000001E-11</c:v>
                      </c:pt>
                      <c:pt idx="88">
                        <c:v>7.50148E-11</c:v>
                      </c:pt>
                      <c:pt idx="89">
                        <c:v>7.3577499999999997E-11</c:v>
                      </c:pt>
                      <c:pt idx="90">
                        <c:v>7.1692899999999994E-11</c:v>
                      </c:pt>
                      <c:pt idx="91">
                        <c:v>6.8969700000000003E-11</c:v>
                      </c:pt>
                      <c:pt idx="92">
                        <c:v>6.4229999999999994E-11</c:v>
                      </c:pt>
                      <c:pt idx="93">
                        <c:v>5.09312E-11</c:v>
                      </c:pt>
                      <c:pt idx="94">
                        <c:v>2.2985699999999999E-11</c:v>
                      </c:pt>
                      <c:pt idx="95">
                        <c:v>1.18292E-11</c:v>
                      </c:pt>
                      <c:pt idx="96">
                        <c:v>9.1048300000000009E-12</c:v>
                      </c:pt>
                      <c:pt idx="97">
                        <c:v>7.7618699999999995E-12</c:v>
                      </c:pt>
                      <c:pt idx="98">
                        <c:v>6.9181399999999994E-12</c:v>
                      </c:pt>
                      <c:pt idx="99">
                        <c:v>6.3324900000000002E-12</c:v>
                      </c:pt>
                      <c:pt idx="100">
                        <c:v>5.9235400000000004E-12</c:v>
                      </c:pt>
                      <c:pt idx="101">
                        <c:v>5.5691300000000001E-12</c:v>
                      </c:pt>
                      <c:pt idx="102">
                        <c:v>5.2832900000000002E-12</c:v>
                      </c:pt>
                      <c:pt idx="103">
                        <c:v>5.0419499999999999E-12</c:v>
                      </c:pt>
                      <c:pt idx="104">
                        <c:v>4.8385400000000001E-12</c:v>
                      </c:pt>
                      <c:pt idx="105">
                        <c:v>4.6647600000000004E-12</c:v>
                      </c:pt>
                      <c:pt idx="106">
                        <c:v>4.5174200000000004E-12</c:v>
                      </c:pt>
                      <c:pt idx="107">
                        <c:v>4.4033800000000002E-12</c:v>
                      </c:pt>
                      <c:pt idx="108">
                        <c:v>4.2957200000000002E-12</c:v>
                      </c:pt>
                      <c:pt idx="109">
                        <c:v>4.2004099999999999E-12</c:v>
                      </c:pt>
                      <c:pt idx="110">
                        <c:v>4.13216E-12</c:v>
                      </c:pt>
                      <c:pt idx="111">
                        <c:v>4.07593E-12</c:v>
                      </c:pt>
                      <c:pt idx="112">
                        <c:v>4.0395600000000002E-12</c:v>
                      </c:pt>
                      <c:pt idx="113">
                        <c:v>4.0116199999999998E-12</c:v>
                      </c:pt>
                      <c:pt idx="114">
                        <c:v>3.9898400000000003E-12</c:v>
                      </c:pt>
                      <c:pt idx="115">
                        <c:v>3.9799900000000003E-12</c:v>
                      </c:pt>
                      <c:pt idx="116">
                        <c:v>3.9681799999999998E-12</c:v>
                      </c:pt>
                      <c:pt idx="117">
                        <c:v>3.9598100000000003E-12</c:v>
                      </c:pt>
                      <c:pt idx="118">
                        <c:v>3.95295E-12</c:v>
                      </c:pt>
                      <c:pt idx="119">
                        <c:v>3.9457200000000003E-12</c:v>
                      </c:pt>
                      <c:pt idx="120">
                        <c:v>3.9429200000000003E-12</c:v>
                      </c:pt>
                      <c:pt idx="121">
                        <c:v>3.9397200000000005E-12</c:v>
                      </c:pt>
                      <c:pt idx="122">
                        <c:v>3.9369200000000006E-12</c:v>
                      </c:pt>
                      <c:pt idx="123">
                        <c:v>3.9326500000000002E-12</c:v>
                      </c:pt>
                      <c:pt idx="124">
                        <c:v>3.9304000000000003E-12</c:v>
                      </c:pt>
                      <c:pt idx="125">
                        <c:v>3.9271800000000002E-12</c:v>
                      </c:pt>
                      <c:pt idx="126">
                        <c:v>3.9237000000000003E-12</c:v>
                      </c:pt>
                      <c:pt idx="127">
                        <c:v>3.9232800000000002E-12</c:v>
                      </c:pt>
                      <c:pt idx="128">
                        <c:v>3.9201900000000001E-12</c:v>
                      </c:pt>
                      <c:pt idx="129">
                        <c:v>3.9195200000000002E-12</c:v>
                      </c:pt>
                      <c:pt idx="130">
                        <c:v>3.9144299999999999E-12</c:v>
                      </c:pt>
                      <c:pt idx="131">
                        <c:v>3.9171599999999998E-12</c:v>
                      </c:pt>
                      <c:pt idx="132">
                        <c:v>3.9165399999999998E-12</c:v>
                      </c:pt>
                      <c:pt idx="133">
                        <c:v>3.9134599999999998E-12</c:v>
                      </c:pt>
                      <c:pt idx="134">
                        <c:v>3.9132800000000001E-12</c:v>
                      </c:pt>
                      <c:pt idx="135">
                        <c:v>3.9146299999999999E-12</c:v>
                      </c:pt>
                      <c:pt idx="136">
                        <c:v>3.9076300000000004E-12</c:v>
                      </c:pt>
                      <c:pt idx="137">
                        <c:v>3.9116100000000005E-12</c:v>
                      </c:pt>
                      <c:pt idx="138">
                        <c:v>3.9100399999999998E-12</c:v>
                      </c:pt>
                      <c:pt idx="139">
                        <c:v>3.9073400000000002E-12</c:v>
                      </c:pt>
                      <c:pt idx="140">
                        <c:v>3.90438E-12</c:v>
                      </c:pt>
                      <c:pt idx="141">
                        <c:v>3.9064400000000001E-12</c:v>
                      </c:pt>
                      <c:pt idx="142">
                        <c:v>3.90349E-12</c:v>
                      </c:pt>
                      <c:pt idx="143">
                        <c:v>3.8987800000000001E-12</c:v>
                      </c:pt>
                      <c:pt idx="144">
                        <c:v>3.9031800000000003E-12</c:v>
                      </c:pt>
                      <c:pt idx="145">
                        <c:v>3.9024200000000002E-12</c:v>
                      </c:pt>
                      <c:pt idx="146">
                        <c:v>3.9006099999999999E-12</c:v>
                      </c:pt>
                      <c:pt idx="147">
                        <c:v>3.9005600000000001E-12</c:v>
                      </c:pt>
                      <c:pt idx="148">
                        <c:v>3.8988100000000004E-12</c:v>
                      </c:pt>
                      <c:pt idx="149">
                        <c:v>3.9017400000000003E-12</c:v>
                      </c:pt>
                      <c:pt idx="150">
                        <c:v>3.9013200000000002E-12</c:v>
                      </c:pt>
                      <c:pt idx="151">
                        <c:v>3.8980799999999999E-12</c:v>
                      </c:pt>
                      <c:pt idx="152">
                        <c:v>3.8973100000000005E-12</c:v>
                      </c:pt>
                      <c:pt idx="153">
                        <c:v>3.89433E-12</c:v>
                      </c:pt>
                      <c:pt idx="154">
                        <c:v>3.8979700000000002E-12</c:v>
                      </c:pt>
                      <c:pt idx="155">
                        <c:v>3.8976400000000003E-12</c:v>
                      </c:pt>
                      <c:pt idx="156">
                        <c:v>3.8987900000000002E-12</c:v>
                      </c:pt>
                      <c:pt idx="157">
                        <c:v>3.8939500000000004E-12</c:v>
                      </c:pt>
                      <c:pt idx="158">
                        <c:v>3.89481E-12</c:v>
                      </c:pt>
                      <c:pt idx="159">
                        <c:v>3.8991300000000002E-12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8E1D-41D4-A3E5-E24C232AE1D3}"/>
                  </c:ext>
                </c:extLst>
              </c15:ser>
            </c15:filteredScatterSeries>
            <c15:filteredScatterSeries>
              <c15:ser>
                <c:idx val="0"/>
                <c:order val="2"/>
                <c:tx>
                  <c:v>SE3-IP7 1e14, floating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'[1]SE3-IP7'!$Q$4:$Q$164</c15:sqref>
                        </c15:formulaRef>
                      </c:ext>
                    </c:extLst>
                    <c:numCache>
                      <c:formatCode>General</c:formatCode>
                      <c:ptCount val="161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  <c:pt idx="160">
                        <c:v>-80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'[1]SE3-IP7'!$T$4:$T$164</c15:sqref>
                        </c15:formulaRef>
                      </c:ext>
                    </c:extLst>
                    <c:numCache>
                      <c:formatCode>0.00E+00</c:formatCode>
                      <c:ptCount val="161"/>
                      <c:pt idx="0">
                        <c:v>1.4279000000000001E-10</c:v>
                      </c:pt>
                      <c:pt idx="1">
                        <c:v>1.3255500000000001E-10</c:v>
                      </c:pt>
                      <c:pt idx="2">
                        <c:v>1.26512E-10</c:v>
                      </c:pt>
                      <c:pt idx="3">
                        <c:v>1.2234400000000002E-10</c:v>
                      </c:pt>
                      <c:pt idx="4">
                        <c:v>1.1942600000000001E-10</c:v>
                      </c:pt>
                      <c:pt idx="5">
                        <c:v>1.1725700000000002E-10</c:v>
                      </c:pt>
                      <c:pt idx="6">
                        <c:v>1.1554999999999999E-10</c:v>
                      </c:pt>
                      <c:pt idx="7">
                        <c:v>1.1420599999999999E-10</c:v>
                      </c:pt>
                      <c:pt idx="8">
                        <c:v>1.13225E-10</c:v>
                      </c:pt>
                      <c:pt idx="9">
                        <c:v>1.1234699999999999E-10</c:v>
                      </c:pt>
                      <c:pt idx="10">
                        <c:v>1.1165699999999999E-10</c:v>
                      </c:pt>
                      <c:pt idx="11">
                        <c:v>1.1108299999999999E-10</c:v>
                      </c:pt>
                      <c:pt idx="12">
                        <c:v>1.1057E-10</c:v>
                      </c:pt>
                      <c:pt idx="13">
                        <c:v>1.1007799999999999E-10</c:v>
                      </c:pt>
                      <c:pt idx="14">
                        <c:v>1.0955699999999999E-10</c:v>
                      </c:pt>
                      <c:pt idx="15">
                        <c:v>1.0908799999999999E-10</c:v>
                      </c:pt>
                      <c:pt idx="16">
                        <c:v>1.0859E-10</c:v>
                      </c:pt>
                      <c:pt idx="17">
                        <c:v>1.0815399999999999E-10</c:v>
                      </c:pt>
                      <c:pt idx="18">
                        <c:v>1.07811E-10</c:v>
                      </c:pt>
                      <c:pt idx="19">
                        <c:v>1.07572E-10</c:v>
                      </c:pt>
                      <c:pt idx="20">
                        <c:v>1.07433E-10</c:v>
                      </c:pt>
                      <c:pt idx="21">
                        <c:v>1.07286E-10</c:v>
                      </c:pt>
                      <c:pt idx="22">
                        <c:v>1.0707E-10</c:v>
                      </c:pt>
                      <c:pt idx="23">
                        <c:v>1.06734E-10</c:v>
                      </c:pt>
                      <c:pt idx="24">
                        <c:v>1.0635799999999999E-10</c:v>
                      </c:pt>
                      <c:pt idx="25">
                        <c:v>1.0595599999999999E-10</c:v>
                      </c:pt>
                      <c:pt idx="26">
                        <c:v>1.05536E-10</c:v>
                      </c:pt>
                      <c:pt idx="27">
                        <c:v>1.05105E-10</c:v>
                      </c:pt>
                      <c:pt idx="28">
                        <c:v>1.04727E-10</c:v>
                      </c:pt>
                      <c:pt idx="29">
                        <c:v>1.04313E-10</c:v>
                      </c:pt>
                      <c:pt idx="30">
                        <c:v>1.03887E-10</c:v>
                      </c:pt>
                      <c:pt idx="31">
                        <c:v>1.03457E-10</c:v>
                      </c:pt>
                      <c:pt idx="32">
                        <c:v>1.0304199999999999E-10</c:v>
                      </c:pt>
                      <c:pt idx="33">
                        <c:v>1.02626E-10</c:v>
                      </c:pt>
                      <c:pt idx="34">
                        <c:v>1.0222E-10</c:v>
                      </c:pt>
                      <c:pt idx="35">
                        <c:v>1.0186E-10</c:v>
                      </c:pt>
                      <c:pt idx="36">
                        <c:v>1.01453E-10</c:v>
                      </c:pt>
                      <c:pt idx="37">
                        <c:v>1.0106399999999999E-10</c:v>
                      </c:pt>
                      <c:pt idx="38">
                        <c:v>1.00664E-10</c:v>
                      </c:pt>
                      <c:pt idx="39">
                        <c:v>1.00281E-10</c:v>
                      </c:pt>
                      <c:pt idx="40">
                        <c:v>9.9888999999999995E-11</c:v>
                      </c:pt>
                      <c:pt idx="41">
                        <c:v>9.9542999999999999E-11</c:v>
                      </c:pt>
                      <c:pt idx="42">
                        <c:v>9.9169799999999993E-11</c:v>
                      </c:pt>
                      <c:pt idx="43">
                        <c:v>9.8792800000000003E-11</c:v>
                      </c:pt>
                      <c:pt idx="44">
                        <c:v>9.8404999999999995E-11</c:v>
                      </c:pt>
                      <c:pt idx="45">
                        <c:v>9.8036799999999993E-11</c:v>
                      </c:pt>
                      <c:pt idx="46">
                        <c:v>9.76529E-11</c:v>
                      </c:pt>
                      <c:pt idx="47">
                        <c:v>9.72813E-11</c:v>
                      </c:pt>
                      <c:pt idx="48">
                        <c:v>9.6938900000000002E-11</c:v>
                      </c:pt>
                      <c:pt idx="49">
                        <c:v>9.65795E-11</c:v>
                      </c:pt>
                      <c:pt idx="50">
                        <c:v>9.62107E-11</c:v>
                      </c:pt>
                      <c:pt idx="51">
                        <c:v>9.5815299999999999E-11</c:v>
                      </c:pt>
                      <c:pt idx="52">
                        <c:v>9.5436499999999991E-11</c:v>
                      </c:pt>
                      <c:pt idx="53">
                        <c:v>9.5064599999999999E-11</c:v>
                      </c:pt>
                      <c:pt idx="54">
                        <c:v>9.47179E-11</c:v>
                      </c:pt>
                      <c:pt idx="55">
                        <c:v>9.4332499999999995E-11</c:v>
                      </c:pt>
                      <c:pt idx="56">
                        <c:v>9.3949099999999994E-11</c:v>
                      </c:pt>
                      <c:pt idx="57">
                        <c:v>9.3568000000000002E-11</c:v>
                      </c:pt>
                      <c:pt idx="58">
                        <c:v>9.3175400000000002E-11</c:v>
                      </c:pt>
                      <c:pt idx="59">
                        <c:v>9.2793100000000003E-11</c:v>
                      </c:pt>
                      <c:pt idx="60">
                        <c:v>9.2398399999999993E-11</c:v>
                      </c:pt>
                      <c:pt idx="61">
                        <c:v>9.2042999999999999E-11</c:v>
                      </c:pt>
                      <c:pt idx="62">
                        <c:v>9.1641799999999998E-11</c:v>
                      </c:pt>
                      <c:pt idx="63">
                        <c:v>9.1234299999999992E-11</c:v>
                      </c:pt>
                      <c:pt idx="64">
                        <c:v>9.0824399999999997E-11</c:v>
                      </c:pt>
                      <c:pt idx="65">
                        <c:v>9.0420999999999992E-11</c:v>
                      </c:pt>
                      <c:pt idx="66">
                        <c:v>9.0001399999999993E-11</c:v>
                      </c:pt>
                      <c:pt idx="67">
                        <c:v>8.9621199999999991E-11</c:v>
                      </c:pt>
                      <c:pt idx="68">
                        <c:v>8.9190800000000001E-11</c:v>
                      </c:pt>
                      <c:pt idx="69">
                        <c:v>8.8754099999999992E-11</c:v>
                      </c:pt>
                      <c:pt idx="70">
                        <c:v>8.8297999999999991E-11</c:v>
                      </c:pt>
                      <c:pt idx="71">
                        <c:v>8.7829099999999993E-11</c:v>
                      </c:pt>
                      <c:pt idx="72">
                        <c:v>8.73517E-11</c:v>
                      </c:pt>
                      <c:pt idx="73">
                        <c:v>8.6850000000000003E-11</c:v>
                      </c:pt>
                      <c:pt idx="74">
                        <c:v>8.6391899999999997E-11</c:v>
                      </c:pt>
                      <c:pt idx="75">
                        <c:v>8.5853499999999997E-11</c:v>
                      </c:pt>
                      <c:pt idx="76">
                        <c:v>8.5285800000000002E-11</c:v>
                      </c:pt>
                      <c:pt idx="77">
                        <c:v>8.4695199999999997E-11</c:v>
                      </c:pt>
                      <c:pt idx="78">
                        <c:v>8.4039299999999998E-11</c:v>
                      </c:pt>
                      <c:pt idx="79">
                        <c:v>8.3351100000000003E-11</c:v>
                      </c:pt>
                      <c:pt idx="80">
                        <c:v>8.2591699999999995E-11</c:v>
                      </c:pt>
                      <c:pt idx="81">
                        <c:v>8.18426E-11</c:v>
                      </c:pt>
                      <c:pt idx="82">
                        <c:v>8.0908999999999999E-11</c:v>
                      </c:pt>
                      <c:pt idx="83">
                        <c:v>7.98219E-11</c:v>
                      </c:pt>
                      <c:pt idx="84">
                        <c:v>7.85165E-11</c:v>
                      </c:pt>
                      <c:pt idx="85">
                        <c:v>7.6904799999999993E-11</c:v>
                      </c:pt>
                      <c:pt idx="86">
                        <c:v>7.4693000000000003E-11</c:v>
                      </c:pt>
                      <c:pt idx="87">
                        <c:v>7.1502999999999999E-11</c:v>
                      </c:pt>
                      <c:pt idx="88">
                        <c:v>6.3261899999999995E-11</c:v>
                      </c:pt>
                      <c:pt idx="89">
                        <c:v>4.7202899999999996E-11</c:v>
                      </c:pt>
                      <c:pt idx="90">
                        <c:v>3.6923499999999998E-11</c:v>
                      </c:pt>
                      <c:pt idx="91">
                        <c:v>2.13365E-11</c:v>
                      </c:pt>
                      <c:pt idx="92">
                        <c:v>1.24585E-11</c:v>
                      </c:pt>
                      <c:pt idx="93">
                        <c:v>1.0186700000000001E-11</c:v>
                      </c:pt>
                      <c:pt idx="94">
                        <c:v>9.3564800000000009E-12</c:v>
                      </c:pt>
                      <c:pt idx="95">
                        <c:v>8.8551800000000002E-12</c:v>
                      </c:pt>
                      <c:pt idx="96">
                        <c:v>8.5555399999999997E-12</c:v>
                      </c:pt>
                      <c:pt idx="97">
                        <c:v>8.3427800000000009E-12</c:v>
                      </c:pt>
                      <c:pt idx="98">
                        <c:v>8.2173200000000008E-12</c:v>
                      </c:pt>
                      <c:pt idx="99">
                        <c:v>8.1120399999999998E-12</c:v>
                      </c:pt>
                      <c:pt idx="100">
                        <c:v>8.0666300000000007E-12</c:v>
                      </c:pt>
                      <c:pt idx="101">
                        <c:v>8.0048800000000009E-12</c:v>
                      </c:pt>
                      <c:pt idx="102">
                        <c:v>7.9713799999999995E-12</c:v>
                      </c:pt>
                      <c:pt idx="103">
                        <c:v>7.9506400000000001E-12</c:v>
                      </c:pt>
                      <c:pt idx="104">
                        <c:v>7.9227499999999995E-12</c:v>
                      </c:pt>
                      <c:pt idx="105">
                        <c:v>7.9070799999999995E-12</c:v>
                      </c:pt>
                      <c:pt idx="106">
                        <c:v>7.8909300000000002E-12</c:v>
                      </c:pt>
                      <c:pt idx="107">
                        <c:v>7.8821499999999999E-12</c:v>
                      </c:pt>
                      <c:pt idx="108">
                        <c:v>7.86636E-12</c:v>
                      </c:pt>
                      <c:pt idx="109">
                        <c:v>7.8621800000000007E-12</c:v>
                      </c:pt>
                      <c:pt idx="110">
                        <c:v>7.8469100000000005E-12</c:v>
                      </c:pt>
                      <c:pt idx="111">
                        <c:v>7.8474500000000005E-12</c:v>
                      </c:pt>
                      <c:pt idx="112">
                        <c:v>7.83633E-12</c:v>
                      </c:pt>
                      <c:pt idx="113">
                        <c:v>7.8273399999999996E-12</c:v>
                      </c:pt>
                      <c:pt idx="114">
                        <c:v>7.8101600000000003E-12</c:v>
                      </c:pt>
                      <c:pt idx="115">
                        <c:v>7.80487E-12</c:v>
                      </c:pt>
                      <c:pt idx="116">
                        <c:v>7.8037299999999995E-12</c:v>
                      </c:pt>
                      <c:pt idx="117">
                        <c:v>7.7917799999999997E-12</c:v>
                      </c:pt>
                      <c:pt idx="118">
                        <c:v>7.7823399999999997E-12</c:v>
                      </c:pt>
                      <c:pt idx="119">
                        <c:v>7.7821700000000002E-12</c:v>
                      </c:pt>
                      <c:pt idx="120">
                        <c:v>7.7844499999999996E-12</c:v>
                      </c:pt>
                      <c:pt idx="121">
                        <c:v>7.7585300000000005E-12</c:v>
                      </c:pt>
                      <c:pt idx="122">
                        <c:v>7.7608399999999995E-12</c:v>
                      </c:pt>
                      <c:pt idx="123">
                        <c:v>7.7505600000000009E-12</c:v>
                      </c:pt>
                      <c:pt idx="124">
                        <c:v>7.7434799999999996E-12</c:v>
                      </c:pt>
                      <c:pt idx="125">
                        <c:v>7.7332199999999996E-12</c:v>
                      </c:pt>
                      <c:pt idx="126">
                        <c:v>7.7345000000000002E-12</c:v>
                      </c:pt>
                      <c:pt idx="127">
                        <c:v>7.7312299999999996E-12</c:v>
                      </c:pt>
                      <c:pt idx="128">
                        <c:v>7.71745E-12</c:v>
                      </c:pt>
                      <c:pt idx="129">
                        <c:v>7.7114900000000007E-12</c:v>
                      </c:pt>
                      <c:pt idx="130">
                        <c:v>7.6905300000000004E-12</c:v>
                      </c:pt>
                      <c:pt idx="131">
                        <c:v>7.6773900000000003E-12</c:v>
                      </c:pt>
                      <c:pt idx="132">
                        <c:v>7.6834600000000001E-12</c:v>
                      </c:pt>
                      <c:pt idx="133">
                        <c:v>7.6733699999999996E-12</c:v>
                      </c:pt>
                      <c:pt idx="134">
                        <c:v>7.6649500000000004E-12</c:v>
                      </c:pt>
                      <c:pt idx="135">
                        <c:v>7.6627000000000005E-12</c:v>
                      </c:pt>
                      <c:pt idx="136">
                        <c:v>7.6585199999999996E-12</c:v>
                      </c:pt>
                      <c:pt idx="137">
                        <c:v>7.6466399999999998E-12</c:v>
                      </c:pt>
                      <c:pt idx="138">
                        <c:v>7.64139E-12</c:v>
                      </c:pt>
                      <c:pt idx="139">
                        <c:v>7.6212100000000008E-12</c:v>
                      </c:pt>
                      <c:pt idx="140">
                        <c:v>7.6274299999999999E-12</c:v>
                      </c:pt>
                      <c:pt idx="141">
                        <c:v>7.6257499999999995E-12</c:v>
                      </c:pt>
                      <c:pt idx="142">
                        <c:v>7.6079699999999995E-12</c:v>
                      </c:pt>
                      <c:pt idx="143">
                        <c:v>7.60623E-12</c:v>
                      </c:pt>
                      <c:pt idx="144">
                        <c:v>7.6007000000000001E-12</c:v>
                      </c:pt>
                      <c:pt idx="145">
                        <c:v>7.5862999999999997E-12</c:v>
                      </c:pt>
                      <c:pt idx="146">
                        <c:v>7.5825400000000005E-12</c:v>
                      </c:pt>
                      <c:pt idx="147">
                        <c:v>7.5654900000000003E-12</c:v>
                      </c:pt>
                      <c:pt idx="148">
                        <c:v>7.5655100000000005E-12</c:v>
                      </c:pt>
                      <c:pt idx="149">
                        <c:v>7.5565299999999995E-12</c:v>
                      </c:pt>
                      <c:pt idx="150">
                        <c:v>7.5527299999999999E-12</c:v>
                      </c:pt>
                      <c:pt idx="151">
                        <c:v>7.5481199999999995E-12</c:v>
                      </c:pt>
                      <c:pt idx="152">
                        <c:v>7.53851E-12</c:v>
                      </c:pt>
                      <c:pt idx="153">
                        <c:v>7.5254399999999999E-12</c:v>
                      </c:pt>
                      <c:pt idx="154">
                        <c:v>7.53099E-12</c:v>
                      </c:pt>
                      <c:pt idx="155">
                        <c:v>7.5309499999999995E-12</c:v>
                      </c:pt>
                      <c:pt idx="156">
                        <c:v>7.5128500000000006E-12</c:v>
                      </c:pt>
                      <c:pt idx="157">
                        <c:v>7.5187199999999997E-12</c:v>
                      </c:pt>
                      <c:pt idx="158">
                        <c:v>7.5052400000000004E-12</c:v>
                      </c:pt>
                      <c:pt idx="159">
                        <c:v>7.5053100000000005E-12</c:v>
                      </c:pt>
                      <c:pt idx="160">
                        <c:v>7.4862200000000004E-12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E1D-41D4-A3E5-E24C232AE1D3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SE3-IP7 4e14, floating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'[1]SE3-IP7'!$AE$4:$AE$164</c15:sqref>
                        </c15:formulaRef>
                      </c:ext>
                    </c:extLst>
                    <c:numCache>
                      <c:formatCode>General</c:formatCode>
                      <c:ptCount val="161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  <c:pt idx="160">
                        <c:v>-80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'[1]SE3-IP7'!$AH$4:$AH$164</c15:sqref>
                        </c15:formulaRef>
                      </c:ext>
                    </c:extLst>
                    <c:numCache>
                      <c:formatCode>0.00E+00</c:formatCode>
                      <c:ptCount val="161"/>
                      <c:pt idx="0">
                        <c:v>1.4278600000000002E-10</c:v>
                      </c:pt>
                      <c:pt idx="1">
                        <c:v>1.3111800000000002E-10</c:v>
                      </c:pt>
                      <c:pt idx="2">
                        <c:v>1.2457600000000002E-10</c:v>
                      </c:pt>
                      <c:pt idx="3">
                        <c:v>1.20347E-10</c:v>
                      </c:pt>
                      <c:pt idx="4">
                        <c:v>1.17433E-10</c:v>
                      </c:pt>
                      <c:pt idx="5">
                        <c:v>1.15222E-10</c:v>
                      </c:pt>
                      <c:pt idx="6">
                        <c:v>1.13402E-10</c:v>
                      </c:pt>
                      <c:pt idx="7">
                        <c:v>1.11858E-10</c:v>
                      </c:pt>
                      <c:pt idx="8">
                        <c:v>1.10654E-10</c:v>
                      </c:pt>
                      <c:pt idx="9">
                        <c:v>1.0946799999999999E-10</c:v>
                      </c:pt>
                      <c:pt idx="10">
                        <c:v>1.08408E-10</c:v>
                      </c:pt>
                      <c:pt idx="11">
                        <c:v>1.0744599999999999E-10</c:v>
                      </c:pt>
                      <c:pt idx="12">
                        <c:v>1.06571E-10</c:v>
                      </c:pt>
                      <c:pt idx="13">
                        <c:v>1.05773E-10</c:v>
                      </c:pt>
                      <c:pt idx="14">
                        <c:v>1.05026E-10</c:v>
                      </c:pt>
                      <c:pt idx="15">
                        <c:v>1.04406E-10</c:v>
                      </c:pt>
                      <c:pt idx="16">
                        <c:v>1.0376999999999999E-10</c:v>
                      </c:pt>
                      <c:pt idx="17">
                        <c:v>1.03175E-10</c:v>
                      </c:pt>
                      <c:pt idx="18">
                        <c:v>1.0260799999999999E-10</c:v>
                      </c:pt>
                      <c:pt idx="19">
                        <c:v>1.02083E-10</c:v>
                      </c:pt>
                      <c:pt idx="20">
                        <c:v>1.01583E-10</c:v>
                      </c:pt>
                      <c:pt idx="21">
                        <c:v>1.01105E-10</c:v>
                      </c:pt>
                      <c:pt idx="22">
                        <c:v>1.0069799999999999E-10</c:v>
                      </c:pt>
                      <c:pt idx="23">
                        <c:v>1.0028E-10</c:v>
                      </c:pt>
                      <c:pt idx="24">
                        <c:v>9.9858999999999996E-11</c:v>
                      </c:pt>
                      <c:pt idx="25">
                        <c:v>9.9480999999999997E-11</c:v>
                      </c:pt>
                      <c:pt idx="26">
                        <c:v>9.9109900000000001E-11</c:v>
                      </c:pt>
                      <c:pt idx="27">
                        <c:v>9.8737399999999998E-11</c:v>
                      </c:pt>
                      <c:pt idx="28">
                        <c:v>9.8435299999999999E-11</c:v>
                      </c:pt>
                      <c:pt idx="29">
                        <c:v>9.8073999999999999E-11</c:v>
                      </c:pt>
                      <c:pt idx="30">
                        <c:v>9.7733100000000001E-11</c:v>
                      </c:pt>
                      <c:pt idx="31">
                        <c:v>9.7392999999999999E-11</c:v>
                      </c:pt>
                      <c:pt idx="32">
                        <c:v>9.7035400000000002E-11</c:v>
                      </c:pt>
                      <c:pt idx="33">
                        <c:v>9.6690200000000003E-11</c:v>
                      </c:pt>
                      <c:pt idx="34">
                        <c:v>9.6339600000000002E-11</c:v>
                      </c:pt>
                      <c:pt idx="35">
                        <c:v>9.60175E-11</c:v>
                      </c:pt>
                      <c:pt idx="36">
                        <c:v>9.5668E-11</c:v>
                      </c:pt>
                      <c:pt idx="37">
                        <c:v>9.5312599999999994E-11</c:v>
                      </c:pt>
                      <c:pt idx="38">
                        <c:v>9.4969699999999991E-11</c:v>
                      </c:pt>
                      <c:pt idx="39">
                        <c:v>9.4605600000000003E-11</c:v>
                      </c:pt>
                      <c:pt idx="40">
                        <c:v>9.4246499999999993E-11</c:v>
                      </c:pt>
                      <c:pt idx="41">
                        <c:v>9.3932100000000003E-11</c:v>
                      </c:pt>
                      <c:pt idx="42">
                        <c:v>9.3580499999999993E-11</c:v>
                      </c:pt>
                      <c:pt idx="43">
                        <c:v>9.3221799999999994E-11</c:v>
                      </c:pt>
                      <c:pt idx="44">
                        <c:v>9.2860299999999995E-11</c:v>
                      </c:pt>
                      <c:pt idx="45">
                        <c:v>9.2482299999999997E-11</c:v>
                      </c:pt>
                      <c:pt idx="46">
                        <c:v>9.2137099999999998E-11</c:v>
                      </c:pt>
                      <c:pt idx="47">
                        <c:v>9.1776799999999993E-11</c:v>
                      </c:pt>
                      <c:pt idx="48">
                        <c:v>9.14377E-11</c:v>
                      </c:pt>
                      <c:pt idx="49">
                        <c:v>9.1078899999999996E-11</c:v>
                      </c:pt>
                      <c:pt idx="50">
                        <c:v>9.0681799999999996E-11</c:v>
                      </c:pt>
                      <c:pt idx="51">
                        <c:v>9.0314899999999994E-11</c:v>
                      </c:pt>
                      <c:pt idx="52">
                        <c:v>8.9922200000000001E-11</c:v>
                      </c:pt>
                      <c:pt idx="53">
                        <c:v>8.9540399999999994E-11</c:v>
                      </c:pt>
                      <c:pt idx="54">
                        <c:v>8.9185699999999991E-11</c:v>
                      </c:pt>
                      <c:pt idx="55">
                        <c:v>8.8774899999999992E-11</c:v>
                      </c:pt>
                      <c:pt idx="56">
                        <c:v>8.8357399999999991E-11</c:v>
                      </c:pt>
                      <c:pt idx="57">
                        <c:v>8.7939099999999993E-11</c:v>
                      </c:pt>
                      <c:pt idx="58">
                        <c:v>8.7501899999999993E-11</c:v>
                      </c:pt>
                      <c:pt idx="59">
                        <c:v>8.7053900000000002E-11</c:v>
                      </c:pt>
                      <c:pt idx="60">
                        <c:v>8.6583199999999999E-11</c:v>
                      </c:pt>
                      <c:pt idx="61">
                        <c:v>8.6150599999999992E-11</c:v>
                      </c:pt>
                      <c:pt idx="62">
                        <c:v>8.5658399999999999E-11</c:v>
                      </c:pt>
                      <c:pt idx="63">
                        <c:v>8.5118100000000001E-11</c:v>
                      </c:pt>
                      <c:pt idx="64">
                        <c:v>8.4562599999999992E-11</c:v>
                      </c:pt>
                      <c:pt idx="65">
                        <c:v>8.3971299999999996E-11</c:v>
                      </c:pt>
                      <c:pt idx="66">
                        <c:v>8.3347899999999991E-11</c:v>
                      </c:pt>
                      <c:pt idx="67">
                        <c:v>8.2709100000000002E-11</c:v>
                      </c:pt>
                      <c:pt idx="68">
                        <c:v>8.1946000000000003E-11</c:v>
                      </c:pt>
                      <c:pt idx="69">
                        <c:v>8.1060299999999995E-11</c:v>
                      </c:pt>
                      <c:pt idx="70">
                        <c:v>8.0054099999999999E-11</c:v>
                      </c:pt>
                      <c:pt idx="71">
                        <c:v>7.8799099999999999E-11</c:v>
                      </c:pt>
                      <c:pt idx="72">
                        <c:v>7.7106700000000001E-11</c:v>
                      </c:pt>
                      <c:pt idx="73">
                        <c:v>7.4564899999999997E-11</c:v>
                      </c:pt>
                      <c:pt idx="74">
                        <c:v>7.0214600000000002E-11</c:v>
                      </c:pt>
                      <c:pt idx="75">
                        <c:v>5.9929599999999995E-11</c:v>
                      </c:pt>
                      <c:pt idx="76">
                        <c:v>4.7476499999999996E-11</c:v>
                      </c:pt>
                      <c:pt idx="77">
                        <c:v>3.9525999999999996E-11</c:v>
                      </c:pt>
                      <c:pt idx="78">
                        <c:v>3.3632299999999994E-11</c:v>
                      </c:pt>
                      <c:pt idx="79">
                        <c:v>2.9435899999999996E-11</c:v>
                      </c:pt>
                      <c:pt idx="80">
                        <c:v>2.6137999999999999E-11</c:v>
                      </c:pt>
                      <c:pt idx="81">
                        <c:v>2.3418299999999999E-11</c:v>
                      </c:pt>
                      <c:pt idx="82">
                        <c:v>2.0256700000000001E-11</c:v>
                      </c:pt>
                      <c:pt idx="83">
                        <c:v>1.7081199999999999E-11</c:v>
                      </c:pt>
                      <c:pt idx="84">
                        <c:v>1.4416599999999999E-11</c:v>
                      </c:pt>
                      <c:pt idx="85">
                        <c:v>1.25346E-11</c:v>
                      </c:pt>
                      <c:pt idx="86">
                        <c:v>1.12802E-11</c:v>
                      </c:pt>
                      <c:pt idx="87">
                        <c:v>1.05069E-11</c:v>
                      </c:pt>
                      <c:pt idx="88">
                        <c:v>9.8857999999999997E-12</c:v>
                      </c:pt>
                      <c:pt idx="89">
                        <c:v>9.4714100000000003E-12</c:v>
                      </c:pt>
                      <c:pt idx="90">
                        <c:v>9.1333999999999998E-12</c:v>
                      </c:pt>
                      <c:pt idx="91">
                        <c:v>8.8847800000000008E-12</c:v>
                      </c:pt>
                      <c:pt idx="92">
                        <c:v>8.6812599999999997E-12</c:v>
                      </c:pt>
                      <c:pt idx="93">
                        <c:v>8.5249300000000009E-12</c:v>
                      </c:pt>
                      <c:pt idx="94">
                        <c:v>8.4376500000000009E-12</c:v>
                      </c:pt>
                      <c:pt idx="95">
                        <c:v>8.3234400000000003E-12</c:v>
                      </c:pt>
                      <c:pt idx="96">
                        <c:v>8.2222000000000002E-12</c:v>
                      </c:pt>
                      <c:pt idx="97">
                        <c:v>8.1648500000000007E-12</c:v>
                      </c:pt>
                      <c:pt idx="98">
                        <c:v>8.0868200000000009E-12</c:v>
                      </c:pt>
                      <c:pt idx="99">
                        <c:v>8.0361499999999994E-12</c:v>
                      </c:pt>
                      <c:pt idx="100">
                        <c:v>8.0002399999999994E-12</c:v>
                      </c:pt>
                      <c:pt idx="101">
                        <c:v>7.9672600000000009E-12</c:v>
                      </c:pt>
                      <c:pt idx="102">
                        <c:v>7.9245900000000003E-12</c:v>
                      </c:pt>
                      <c:pt idx="103">
                        <c:v>7.8984299999999999E-12</c:v>
                      </c:pt>
                      <c:pt idx="104">
                        <c:v>7.8760700000000008E-12</c:v>
                      </c:pt>
                      <c:pt idx="105">
                        <c:v>7.8776299999999998E-12</c:v>
                      </c:pt>
                      <c:pt idx="106">
                        <c:v>7.8620999999999998E-12</c:v>
                      </c:pt>
                      <c:pt idx="107">
                        <c:v>7.8488100000000004E-12</c:v>
                      </c:pt>
                      <c:pt idx="108">
                        <c:v>7.8304700000000003E-12</c:v>
                      </c:pt>
                      <c:pt idx="109">
                        <c:v>7.8283400000000001E-12</c:v>
                      </c:pt>
                      <c:pt idx="110">
                        <c:v>7.8123400000000002E-12</c:v>
                      </c:pt>
                      <c:pt idx="111">
                        <c:v>7.8271499999999998E-12</c:v>
                      </c:pt>
                      <c:pt idx="112">
                        <c:v>7.8049199999999998E-12</c:v>
                      </c:pt>
                      <c:pt idx="113">
                        <c:v>7.7911800000000007E-12</c:v>
                      </c:pt>
                      <c:pt idx="114">
                        <c:v>7.7985999999999995E-12</c:v>
                      </c:pt>
                      <c:pt idx="115">
                        <c:v>7.7920599999999998E-12</c:v>
                      </c:pt>
                      <c:pt idx="116">
                        <c:v>7.8058700000000005E-12</c:v>
                      </c:pt>
                      <c:pt idx="117">
                        <c:v>7.7999500000000001E-12</c:v>
                      </c:pt>
                      <c:pt idx="118">
                        <c:v>7.8081200000000005E-12</c:v>
                      </c:pt>
                      <c:pt idx="119">
                        <c:v>7.8159400000000007E-12</c:v>
                      </c:pt>
                      <c:pt idx="120">
                        <c:v>7.8017000000000006E-12</c:v>
                      </c:pt>
                      <c:pt idx="121">
                        <c:v>7.8118599999999994E-12</c:v>
                      </c:pt>
                      <c:pt idx="122">
                        <c:v>7.8023199999999998E-12</c:v>
                      </c:pt>
                      <c:pt idx="123">
                        <c:v>7.8063200000000002E-12</c:v>
                      </c:pt>
                      <c:pt idx="124">
                        <c:v>7.8192200000000007E-12</c:v>
                      </c:pt>
                      <c:pt idx="125">
                        <c:v>7.8143899999999994E-12</c:v>
                      </c:pt>
                      <c:pt idx="126">
                        <c:v>7.8171299999999994E-12</c:v>
                      </c:pt>
                      <c:pt idx="127">
                        <c:v>7.8285900000000007E-12</c:v>
                      </c:pt>
                      <c:pt idx="128">
                        <c:v>7.8171699999999999E-12</c:v>
                      </c:pt>
                      <c:pt idx="129">
                        <c:v>7.84078E-12</c:v>
                      </c:pt>
                      <c:pt idx="130">
                        <c:v>7.8415799999999998E-12</c:v>
                      </c:pt>
                      <c:pt idx="131">
                        <c:v>7.8418700000000008E-12</c:v>
                      </c:pt>
                      <c:pt idx="132">
                        <c:v>7.847630000000001E-12</c:v>
                      </c:pt>
                      <c:pt idx="133">
                        <c:v>7.8518800000000003E-12</c:v>
                      </c:pt>
                      <c:pt idx="134">
                        <c:v>7.8511500000000005E-12</c:v>
                      </c:pt>
                      <c:pt idx="135">
                        <c:v>7.8698200000000005E-12</c:v>
                      </c:pt>
                      <c:pt idx="136">
                        <c:v>7.8646600000000009E-12</c:v>
                      </c:pt>
                      <c:pt idx="137">
                        <c:v>7.8758499999999998E-12</c:v>
                      </c:pt>
                      <c:pt idx="138">
                        <c:v>7.8870900000000001E-12</c:v>
                      </c:pt>
                      <c:pt idx="139">
                        <c:v>7.8839999999999999E-12</c:v>
                      </c:pt>
                      <c:pt idx="140">
                        <c:v>7.8752600000000001E-12</c:v>
                      </c:pt>
                      <c:pt idx="141">
                        <c:v>7.8771300000000004E-12</c:v>
                      </c:pt>
                      <c:pt idx="142">
                        <c:v>7.8857000000000006E-12</c:v>
                      </c:pt>
                      <c:pt idx="143">
                        <c:v>7.8668799999999997E-12</c:v>
                      </c:pt>
                      <c:pt idx="144">
                        <c:v>7.8991399999999994E-12</c:v>
                      </c:pt>
                      <c:pt idx="145">
                        <c:v>7.9131899999999997E-12</c:v>
                      </c:pt>
                      <c:pt idx="146">
                        <c:v>7.8900400000000002E-12</c:v>
                      </c:pt>
                      <c:pt idx="147">
                        <c:v>7.9164199999999999E-12</c:v>
                      </c:pt>
                      <c:pt idx="148">
                        <c:v>7.9092700000000003E-12</c:v>
                      </c:pt>
                      <c:pt idx="149">
                        <c:v>7.9304299999999998E-12</c:v>
                      </c:pt>
                      <c:pt idx="150">
                        <c:v>7.9342400000000003E-12</c:v>
                      </c:pt>
                      <c:pt idx="151">
                        <c:v>7.9314399999999996E-12</c:v>
                      </c:pt>
                      <c:pt idx="152">
                        <c:v>7.9295000000000009E-12</c:v>
                      </c:pt>
                      <c:pt idx="153">
                        <c:v>7.9366599999999998E-12</c:v>
                      </c:pt>
                      <c:pt idx="154">
                        <c:v>7.9512599999999994E-12</c:v>
                      </c:pt>
                      <c:pt idx="155">
                        <c:v>7.9525899999999997E-12</c:v>
                      </c:pt>
                      <c:pt idx="156">
                        <c:v>7.9393299999999999E-12</c:v>
                      </c:pt>
                      <c:pt idx="157">
                        <c:v>7.9568700000000002E-12</c:v>
                      </c:pt>
                      <c:pt idx="158">
                        <c:v>7.9537000000000007E-12</c:v>
                      </c:pt>
                      <c:pt idx="159">
                        <c:v>7.95699E-12</c:v>
                      </c:pt>
                      <c:pt idx="160">
                        <c:v>7.9648300000000005E-12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E1D-41D4-A3E5-E24C232AE1D3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SE3-IP7 8e14, floating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2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'[1]SE3-IP7'!$AS$4:$AS$164</c15:sqref>
                        </c15:formulaRef>
                      </c:ext>
                    </c:extLst>
                    <c:numCache>
                      <c:formatCode>General</c:formatCode>
                      <c:ptCount val="161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  <c:pt idx="160">
                        <c:v>-80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'[1]SE3-IP7'!$AV$4:$AV$164</c15:sqref>
                        </c15:formulaRef>
                      </c:ext>
                    </c:extLst>
                    <c:numCache>
                      <c:formatCode>0.00E+00</c:formatCode>
                      <c:ptCount val="161"/>
                      <c:pt idx="0">
                        <c:v>1.4487400000000002E-10</c:v>
                      </c:pt>
                      <c:pt idx="1">
                        <c:v>1.31692E-10</c:v>
                      </c:pt>
                      <c:pt idx="2">
                        <c:v>1.2387400000000002E-10</c:v>
                      </c:pt>
                      <c:pt idx="3">
                        <c:v>1.1916800000000002E-10</c:v>
                      </c:pt>
                      <c:pt idx="4">
                        <c:v>1.161E-10</c:v>
                      </c:pt>
                      <c:pt idx="5">
                        <c:v>1.1384599999999999E-10</c:v>
                      </c:pt>
                      <c:pt idx="6">
                        <c:v>1.12034E-10</c:v>
                      </c:pt>
                      <c:pt idx="7">
                        <c:v>1.1053299999999999E-10</c:v>
                      </c:pt>
                      <c:pt idx="8">
                        <c:v>1.09357E-10</c:v>
                      </c:pt>
                      <c:pt idx="9">
                        <c:v>1.0819499999999999E-10</c:v>
                      </c:pt>
                      <c:pt idx="10">
                        <c:v>1.0715799999999999E-10</c:v>
                      </c:pt>
                      <c:pt idx="11">
                        <c:v>1.0620899999999999E-10</c:v>
                      </c:pt>
                      <c:pt idx="12">
                        <c:v>1.05324E-10</c:v>
                      </c:pt>
                      <c:pt idx="13">
                        <c:v>1.0451699999999999E-10</c:v>
                      </c:pt>
                      <c:pt idx="14">
                        <c:v>1.03757E-10</c:v>
                      </c:pt>
                      <c:pt idx="15">
                        <c:v>1.0310099999999999E-10</c:v>
                      </c:pt>
                      <c:pt idx="16">
                        <c:v>1.02424E-10</c:v>
                      </c:pt>
                      <c:pt idx="17">
                        <c:v>1.01777E-10</c:v>
                      </c:pt>
                      <c:pt idx="18">
                        <c:v>1.01145E-10</c:v>
                      </c:pt>
                      <c:pt idx="19">
                        <c:v>1.00551E-10</c:v>
                      </c:pt>
                      <c:pt idx="20">
                        <c:v>9.9968000000000001E-11</c:v>
                      </c:pt>
                      <c:pt idx="21">
                        <c:v>9.9408099999999998E-11</c:v>
                      </c:pt>
                      <c:pt idx="22">
                        <c:v>9.8920699999999996E-11</c:v>
                      </c:pt>
                      <c:pt idx="23">
                        <c:v>9.8397600000000002E-11</c:v>
                      </c:pt>
                      <c:pt idx="24">
                        <c:v>9.7883799999999999E-11</c:v>
                      </c:pt>
                      <c:pt idx="25">
                        <c:v>9.7376399999999994E-11</c:v>
                      </c:pt>
                      <c:pt idx="26">
                        <c:v>9.6879300000000002E-11</c:v>
                      </c:pt>
                      <c:pt idx="27">
                        <c:v>9.64011E-11</c:v>
                      </c:pt>
                      <c:pt idx="28">
                        <c:v>9.5967699999999996E-11</c:v>
                      </c:pt>
                      <c:pt idx="29">
                        <c:v>9.5502399999999996E-11</c:v>
                      </c:pt>
                      <c:pt idx="30">
                        <c:v>9.5037299999999995E-11</c:v>
                      </c:pt>
                      <c:pt idx="31">
                        <c:v>9.4564799999999999E-11</c:v>
                      </c:pt>
                      <c:pt idx="32">
                        <c:v>9.4113700000000002E-11</c:v>
                      </c:pt>
                      <c:pt idx="33">
                        <c:v>9.3659299999999999E-11</c:v>
                      </c:pt>
                      <c:pt idx="34">
                        <c:v>9.3214200000000002E-11</c:v>
                      </c:pt>
                      <c:pt idx="35">
                        <c:v>9.2804900000000003E-11</c:v>
                      </c:pt>
                      <c:pt idx="36">
                        <c:v>9.2356599999999994E-11</c:v>
                      </c:pt>
                      <c:pt idx="37">
                        <c:v>9.1910100000000002E-11</c:v>
                      </c:pt>
                      <c:pt idx="38">
                        <c:v>9.1459400000000003E-11</c:v>
                      </c:pt>
                      <c:pt idx="39">
                        <c:v>9.1008999999999996E-11</c:v>
                      </c:pt>
                      <c:pt idx="40">
                        <c:v>9.0568199999999999E-11</c:v>
                      </c:pt>
                      <c:pt idx="41">
                        <c:v>9.0145799999999999E-11</c:v>
                      </c:pt>
                      <c:pt idx="42">
                        <c:v>8.9683699999999998E-11</c:v>
                      </c:pt>
                      <c:pt idx="43">
                        <c:v>8.9221399999999997E-11</c:v>
                      </c:pt>
                      <c:pt idx="44">
                        <c:v>8.8740599999999993E-11</c:v>
                      </c:pt>
                      <c:pt idx="45">
                        <c:v>8.8258399999999995E-11</c:v>
                      </c:pt>
                      <c:pt idx="46">
                        <c:v>8.775829999999999E-11</c:v>
                      </c:pt>
                      <c:pt idx="47">
                        <c:v>8.7250799999999992E-11</c:v>
                      </c:pt>
                      <c:pt idx="48">
                        <c:v>8.67702E-11</c:v>
                      </c:pt>
                      <c:pt idx="49">
                        <c:v>8.6218899999999999E-11</c:v>
                      </c:pt>
                      <c:pt idx="50">
                        <c:v>8.5636199999999992E-11</c:v>
                      </c:pt>
                      <c:pt idx="51">
                        <c:v>8.5010299999999991E-11</c:v>
                      </c:pt>
                      <c:pt idx="52">
                        <c:v>8.4342399999999992E-11</c:v>
                      </c:pt>
                      <c:pt idx="53">
                        <c:v>8.3584600000000003E-11</c:v>
                      </c:pt>
                      <c:pt idx="54">
                        <c:v>8.2830399999999998E-11</c:v>
                      </c:pt>
                      <c:pt idx="55">
                        <c:v>8.1870700000000001E-11</c:v>
                      </c:pt>
                      <c:pt idx="56">
                        <c:v>8.0697099999999996E-11</c:v>
                      </c:pt>
                      <c:pt idx="57">
                        <c:v>7.9172799999999997E-11</c:v>
                      </c:pt>
                      <c:pt idx="58">
                        <c:v>7.7107800000000002E-11</c:v>
                      </c:pt>
                      <c:pt idx="59">
                        <c:v>7.4195799999999992E-11</c:v>
                      </c:pt>
                      <c:pt idx="60">
                        <c:v>7.0778199999999995E-11</c:v>
                      </c:pt>
                      <c:pt idx="61">
                        <c:v>6.8248499999999997E-11</c:v>
                      </c:pt>
                      <c:pt idx="62">
                        <c:v>6.5762299999999997E-11</c:v>
                      </c:pt>
                      <c:pt idx="63">
                        <c:v>6.124E-11</c:v>
                      </c:pt>
                      <c:pt idx="64">
                        <c:v>5.4615199999999996E-11</c:v>
                      </c:pt>
                      <c:pt idx="65">
                        <c:v>4.7482199999999997E-11</c:v>
                      </c:pt>
                      <c:pt idx="66">
                        <c:v>4.1084399999999996E-11</c:v>
                      </c:pt>
                      <c:pt idx="67">
                        <c:v>3.6722099999999994E-11</c:v>
                      </c:pt>
                      <c:pt idx="68">
                        <c:v>3.3089099999999996E-11</c:v>
                      </c:pt>
                      <c:pt idx="69">
                        <c:v>3.0311899999999995E-11</c:v>
                      </c:pt>
                      <c:pt idx="70">
                        <c:v>2.78975E-11</c:v>
                      </c:pt>
                      <c:pt idx="71">
                        <c:v>2.5732200000000001E-11</c:v>
                      </c:pt>
                      <c:pt idx="72">
                        <c:v>2.3684499999999999E-11</c:v>
                      </c:pt>
                      <c:pt idx="73">
                        <c:v>2.1668899999999999E-11</c:v>
                      </c:pt>
                      <c:pt idx="74">
                        <c:v>1.9894299999999999E-11</c:v>
                      </c:pt>
                      <c:pt idx="75">
                        <c:v>1.8011299999999999E-11</c:v>
                      </c:pt>
                      <c:pt idx="76">
                        <c:v>1.6244300000000001E-11</c:v>
                      </c:pt>
                      <c:pt idx="77">
                        <c:v>1.4714200000000001E-11</c:v>
                      </c:pt>
                      <c:pt idx="78">
                        <c:v>1.3393900000000001E-11</c:v>
                      </c:pt>
                      <c:pt idx="79">
                        <c:v>1.22718E-11</c:v>
                      </c:pt>
                      <c:pt idx="80">
                        <c:v>1.13332E-11</c:v>
                      </c:pt>
                      <c:pt idx="81">
                        <c:v>1.06184E-11</c:v>
                      </c:pt>
                      <c:pt idx="82">
                        <c:v>9.9753999999999997E-12</c:v>
                      </c:pt>
                      <c:pt idx="83">
                        <c:v>9.42822E-12</c:v>
                      </c:pt>
                      <c:pt idx="84">
                        <c:v>8.9470099999999999E-12</c:v>
                      </c:pt>
                      <c:pt idx="85">
                        <c:v>8.5740400000000001E-12</c:v>
                      </c:pt>
                      <c:pt idx="86">
                        <c:v>8.2330499999999999E-12</c:v>
                      </c:pt>
                      <c:pt idx="87">
                        <c:v>7.9771500000000006E-12</c:v>
                      </c:pt>
                      <c:pt idx="88">
                        <c:v>7.7265399999999999E-12</c:v>
                      </c:pt>
                      <c:pt idx="89">
                        <c:v>7.5120500000000009E-12</c:v>
                      </c:pt>
                      <c:pt idx="90">
                        <c:v>7.3255200000000009E-12</c:v>
                      </c:pt>
                      <c:pt idx="91">
                        <c:v>7.1608500000000005E-12</c:v>
                      </c:pt>
                      <c:pt idx="92">
                        <c:v>7.0013899999999995E-12</c:v>
                      </c:pt>
                      <c:pt idx="93">
                        <c:v>6.8777499999999999E-12</c:v>
                      </c:pt>
                      <c:pt idx="94">
                        <c:v>6.7840700000000002E-12</c:v>
                      </c:pt>
                      <c:pt idx="95">
                        <c:v>6.6797899999999998E-12</c:v>
                      </c:pt>
                      <c:pt idx="96">
                        <c:v>6.5877200000000005E-12</c:v>
                      </c:pt>
                      <c:pt idx="97">
                        <c:v>6.5078700000000002E-12</c:v>
                      </c:pt>
                      <c:pt idx="98">
                        <c:v>6.43624E-12</c:v>
                      </c:pt>
                      <c:pt idx="99">
                        <c:v>6.38015E-12</c:v>
                      </c:pt>
                      <c:pt idx="100">
                        <c:v>6.3093600000000001E-12</c:v>
                      </c:pt>
                      <c:pt idx="101">
                        <c:v>6.26599E-12</c:v>
                      </c:pt>
                      <c:pt idx="102">
                        <c:v>6.2204799999999998E-12</c:v>
                      </c:pt>
                      <c:pt idx="103">
                        <c:v>6.1851999999999999E-12</c:v>
                      </c:pt>
                      <c:pt idx="104">
                        <c:v>6.14109E-12</c:v>
                      </c:pt>
                      <c:pt idx="105">
                        <c:v>6.1023100000000001E-12</c:v>
                      </c:pt>
                      <c:pt idx="106">
                        <c:v>6.0956E-12</c:v>
                      </c:pt>
                      <c:pt idx="107">
                        <c:v>6.0409800000000004E-12</c:v>
                      </c:pt>
                      <c:pt idx="108">
                        <c:v>6.0370399999999999E-12</c:v>
                      </c:pt>
                      <c:pt idx="109">
                        <c:v>6.00586E-12</c:v>
                      </c:pt>
                      <c:pt idx="110">
                        <c:v>5.9787900000000002E-12</c:v>
                      </c:pt>
                      <c:pt idx="111">
                        <c:v>5.96687E-12</c:v>
                      </c:pt>
                      <c:pt idx="112">
                        <c:v>5.9603200000000002E-12</c:v>
                      </c:pt>
                      <c:pt idx="113">
                        <c:v>5.93164E-12</c:v>
                      </c:pt>
                      <c:pt idx="114">
                        <c:v>5.9227900000000005E-12</c:v>
                      </c:pt>
                      <c:pt idx="115">
                        <c:v>5.9240999999999998E-12</c:v>
                      </c:pt>
                      <c:pt idx="116">
                        <c:v>5.9153599999999999E-12</c:v>
                      </c:pt>
                      <c:pt idx="117">
                        <c:v>5.8973200000000002E-12</c:v>
                      </c:pt>
                      <c:pt idx="118">
                        <c:v>5.8917E-12</c:v>
                      </c:pt>
                      <c:pt idx="119">
                        <c:v>5.8876200000000003E-12</c:v>
                      </c:pt>
                      <c:pt idx="120">
                        <c:v>5.8728600000000005E-12</c:v>
                      </c:pt>
                      <c:pt idx="121">
                        <c:v>5.8733200000000003E-12</c:v>
                      </c:pt>
                      <c:pt idx="122">
                        <c:v>5.8761400000000004E-12</c:v>
                      </c:pt>
                      <c:pt idx="123">
                        <c:v>5.8730000000000005E-12</c:v>
                      </c:pt>
                      <c:pt idx="124">
                        <c:v>5.8602700000000004E-12</c:v>
                      </c:pt>
                      <c:pt idx="125">
                        <c:v>5.8753700000000002E-12</c:v>
                      </c:pt>
                      <c:pt idx="126">
                        <c:v>5.8531400000000002E-12</c:v>
                      </c:pt>
                      <c:pt idx="127">
                        <c:v>5.8502700000000003E-12</c:v>
                      </c:pt>
                      <c:pt idx="128">
                        <c:v>5.8603400000000005E-12</c:v>
                      </c:pt>
                      <c:pt idx="129">
                        <c:v>5.8404900000000003E-12</c:v>
                      </c:pt>
                      <c:pt idx="130">
                        <c:v>5.8700200000000001E-12</c:v>
                      </c:pt>
                      <c:pt idx="131">
                        <c:v>5.8521100000000002E-12</c:v>
                      </c:pt>
                      <c:pt idx="132">
                        <c:v>5.8436400000000003E-12</c:v>
                      </c:pt>
                      <c:pt idx="133">
                        <c:v>5.8697500000000001E-12</c:v>
                      </c:pt>
                      <c:pt idx="134">
                        <c:v>5.8692200000000003E-12</c:v>
                      </c:pt>
                      <c:pt idx="135">
                        <c:v>5.87583E-12</c:v>
                      </c:pt>
                      <c:pt idx="136">
                        <c:v>5.8722800000000001E-12</c:v>
                      </c:pt>
                      <c:pt idx="137">
                        <c:v>5.87877E-12</c:v>
                      </c:pt>
                      <c:pt idx="138">
                        <c:v>5.88219E-12</c:v>
                      </c:pt>
                      <c:pt idx="139">
                        <c:v>5.8773000000000004E-12</c:v>
                      </c:pt>
                      <c:pt idx="140">
                        <c:v>5.8885300000000006E-12</c:v>
                      </c:pt>
                      <c:pt idx="141">
                        <c:v>5.89635E-12</c:v>
                      </c:pt>
                      <c:pt idx="142">
                        <c:v>5.8768300000000005E-12</c:v>
                      </c:pt>
                      <c:pt idx="143">
                        <c:v>5.8875300000000001E-12</c:v>
                      </c:pt>
                      <c:pt idx="144">
                        <c:v>5.9100600000000004E-12</c:v>
                      </c:pt>
                      <c:pt idx="145">
                        <c:v>5.9243099999999998E-12</c:v>
                      </c:pt>
                      <c:pt idx="146">
                        <c:v>5.9064400000000004E-12</c:v>
                      </c:pt>
                      <c:pt idx="147">
                        <c:v>5.9151000000000001E-12</c:v>
                      </c:pt>
                      <c:pt idx="148">
                        <c:v>5.9189099999999999E-12</c:v>
                      </c:pt>
                      <c:pt idx="149">
                        <c:v>5.9267500000000004E-12</c:v>
                      </c:pt>
                      <c:pt idx="150">
                        <c:v>5.9287E-12</c:v>
                      </c:pt>
                      <c:pt idx="151">
                        <c:v>5.9587700000000005E-12</c:v>
                      </c:pt>
                      <c:pt idx="152">
                        <c:v>5.9419200000000002E-12</c:v>
                      </c:pt>
                      <c:pt idx="153">
                        <c:v>5.96058E-12</c:v>
                      </c:pt>
                      <c:pt idx="154">
                        <c:v>5.9614E-12</c:v>
                      </c:pt>
                      <c:pt idx="155">
                        <c:v>5.9535700000000004E-12</c:v>
                      </c:pt>
                      <c:pt idx="156">
                        <c:v>5.9749700000000003E-12</c:v>
                      </c:pt>
                      <c:pt idx="157">
                        <c:v>5.9779200000000004E-12</c:v>
                      </c:pt>
                      <c:pt idx="158">
                        <c:v>5.99512E-12</c:v>
                      </c:pt>
                      <c:pt idx="159">
                        <c:v>5.9864600000000003E-12</c:v>
                      </c:pt>
                      <c:pt idx="160">
                        <c:v>5.9981000000000005E-12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E1D-41D4-A3E5-E24C232AE1D3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v>SE3-IP7 1.5e15, floating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6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'[1]SE3-IP7'!$BG$4:$BG$164</c15:sqref>
                        </c15:formulaRef>
                      </c:ext>
                    </c:extLst>
                    <c:numCache>
                      <c:formatCode>General</c:formatCode>
                      <c:ptCount val="161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  <c:pt idx="160">
                        <c:v>-80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'[1]SE3-IP7'!$BJ$4:$BJ$164</c15:sqref>
                        </c15:formulaRef>
                      </c:ext>
                    </c:extLst>
                    <c:numCache>
                      <c:formatCode>0.00E+00</c:formatCode>
                      <c:ptCount val="161"/>
                      <c:pt idx="0">
                        <c:v>1.4155600000000002E-10</c:v>
                      </c:pt>
                      <c:pt idx="1">
                        <c:v>1.3036500000000002E-10</c:v>
                      </c:pt>
                      <c:pt idx="2">
                        <c:v>1.2163800000000001E-10</c:v>
                      </c:pt>
                      <c:pt idx="3">
                        <c:v>1.1642800000000001E-10</c:v>
                      </c:pt>
                      <c:pt idx="4">
                        <c:v>1.13074E-10</c:v>
                      </c:pt>
                      <c:pt idx="5">
                        <c:v>1.10675E-10</c:v>
                      </c:pt>
                      <c:pt idx="6">
                        <c:v>1.08785E-10</c:v>
                      </c:pt>
                      <c:pt idx="7">
                        <c:v>1.07227E-10</c:v>
                      </c:pt>
                      <c:pt idx="8">
                        <c:v>1.0602499999999999E-10</c:v>
                      </c:pt>
                      <c:pt idx="9">
                        <c:v>1.0485599999999999E-10</c:v>
                      </c:pt>
                      <c:pt idx="10">
                        <c:v>1.0381E-10</c:v>
                      </c:pt>
                      <c:pt idx="11">
                        <c:v>1.02855E-10</c:v>
                      </c:pt>
                      <c:pt idx="12">
                        <c:v>1.01982E-10</c:v>
                      </c:pt>
                      <c:pt idx="13">
                        <c:v>1.01157E-10</c:v>
                      </c:pt>
                      <c:pt idx="14">
                        <c:v>1.0037999999999999E-10</c:v>
                      </c:pt>
                      <c:pt idx="15">
                        <c:v>9.9712999999999997E-11</c:v>
                      </c:pt>
                      <c:pt idx="16">
                        <c:v>9.9002999999999994E-11</c:v>
                      </c:pt>
                      <c:pt idx="17">
                        <c:v>9.83236E-11</c:v>
                      </c:pt>
                      <c:pt idx="18">
                        <c:v>9.76574E-11</c:v>
                      </c:pt>
                      <c:pt idx="19">
                        <c:v>9.7018599999999998E-11</c:v>
                      </c:pt>
                      <c:pt idx="20">
                        <c:v>9.6382299999999991E-11</c:v>
                      </c:pt>
                      <c:pt idx="21">
                        <c:v>9.5761100000000002E-11</c:v>
                      </c:pt>
                      <c:pt idx="22">
                        <c:v>9.5216999999999995E-11</c:v>
                      </c:pt>
                      <c:pt idx="23">
                        <c:v>9.4597200000000001E-11</c:v>
                      </c:pt>
                      <c:pt idx="24">
                        <c:v>9.39938E-11</c:v>
                      </c:pt>
                      <c:pt idx="25">
                        <c:v>9.3381E-11</c:v>
                      </c:pt>
                      <c:pt idx="26">
                        <c:v>9.27536E-11</c:v>
                      </c:pt>
                      <c:pt idx="27">
                        <c:v>9.2115999999999992E-11</c:v>
                      </c:pt>
                      <c:pt idx="28">
                        <c:v>9.1522899999999992E-11</c:v>
                      </c:pt>
                      <c:pt idx="29">
                        <c:v>9.0846299999999998E-11</c:v>
                      </c:pt>
                      <c:pt idx="30">
                        <c:v>9.0124200000000002E-11</c:v>
                      </c:pt>
                      <c:pt idx="31">
                        <c:v>8.9343099999999992E-11</c:v>
                      </c:pt>
                      <c:pt idx="32">
                        <c:v>8.8501599999999998E-11</c:v>
                      </c:pt>
                      <c:pt idx="33">
                        <c:v>8.7570599999999998E-11</c:v>
                      </c:pt>
                      <c:pt idx="34">
                        <c:v>8.6504199999999993E-11</c:v>
                      </c:pt>
                      <c:pt idx="35">
                        <c:v>8.5367500000000003E-11</c:v>
                      </c:pt>
                      <c:pt idx="36">
                        <c:v>8.38603E-11</c:v>
                      </c:pt>
                      <c:pt idx="37">
                        <c:v>8.2022699999999999E-11</c:v>
                      </c:pt>
                      <c:pt idx="38">
                        <c:v>7.9916099999999991E-11</c:v>
                      </c:pt>
                      <c:pt idx="39">
                        <c:v>7.80896E-11</c:v>
                      </c:pt>
                      <c:pt idx="40">
                        <c:v>7.7286699999999994E-11</c:v>
                      </c:pt>
                      <c:pt idx="41">
                        <c:v>7.7143600000000002E-11</c:v>
                      </c:pt>
                      <c:pt idx="42">
                        <c:v>7.6780199999999991E-11</c:v>
                      </c:pt>
                      <c:pt idx="43">
                        <c:v>7.4402799999999997E-11</c:v>
                      </c:pt>
                      <c:pt idx="44">
                        <c:v>6.9748099999999994E-11</c:v>
                      </c:pt>
                      <c:pt idx="45">
                        <c:v>6.3628900000000002E-11</c:v>
                      </c:pt>
                      <c:pt idx="46">
                        <c:v>5.6555999999999994E-11</c:v>
                      </c:pt>
                      <c:pt idx="47">
                        <c:v>4.9584299999999999E-11</c:v>
                      </c:pt>
                      <c:pt idx="48">
                        <c:v>4.4261799999999996E-11</c:v>
                      </c:pt>
                      <c:pt idx="49">
                        <c:v>3.9564399999999997E-11</c:v>
                      </c:pt>
                      <c:pt idx="50">
                        <c:v>3.6037099999999999E-11</c:v>
                      </c:pt>
                      <c:pt idx="51">
                        <c:v>3.3335899999999997E-11</c:v>
                      </c:pt>
                      <c:pt idx="52">
                        <c:v>3.1176999999999996E-11</c:v>
                      </c:pt>
                      <c:pt idx="53">
                        <c:v>2.9402999999999997E-11</c:v>
                      </c:pt>
                      <c:pt idx="54">
                        <c:v>2.79978E-11</c:v>
                      </c:pt>
                      <c:pt idx="55">
                        <c:v>2.6606399999999999E-11</c:v>
                      </c:pt>
                      <c:pt idx="56">
                        <c:v>2.5347800000000002E-11</c:v>
                      </c:pt>
                      <c:pt idx="57">
                        <c:v>2.4180600000000001E-11</c:v>
                      </c:pt>
                      <c:pt idx="58">
                        <c:v>2.3077400000000001E-11</c:v>
                      </c:pt>
                      <c:pt idx="59">
                        <c:v>2.2005099999999999E-11</c:v>
                      </c:pt>
                      <c:pt idx="60">
                        <c:v>2.0942200000000001E-11</c:v>
                      </c:pt>
                      <c:pt idx="61">
                        <c:v>2.00078E-11</c:v>
                      </c:pt>
                      <c:pt idx="62">
                        <c:v>1.89247E-11</c:v>
                      </c:pt>
                      <c:pt idx="63">
                        <c:v>1.7850100000000001E-11</c:v>
                      </c:pt>
                      <c:pt idx="64">
                        <c:v>1.6766599999999999E-11</c:v>
                      </c:pt>
                      <c:pt idx="65">
                        <c:v>1.5744399999999999E-11</c:v>
                      </c:pt>
                      <c:pt idx="66">
                        <c:v>1.46936E-11</c:v>
                      </c:pt>
                      <c:pt idx="67">
                        <c:v>1.38733E-11</c:v>
                      </c:pt>
                      <c:pt idx="68">
                        <c:v>1.30086E-11</c:v>
                      </c:pt>
                      <c:pt idx="69">
                        <c:v>1.22663E-11</c:v>
                      </c:pt>
                      <c:pt idx="70">
                        <c:v>1.1563500000000001E-11</c:v>
                      </c:pt>
                      <c:pt idx="71">
                        <c:v>1.0977300000000001E-11</c:v>
                      </c:pt>
                      <c:pt idx="72">
                        <c:v>1.0432699999999999E-11</c:v>
                      </c:pt>
                      <c:pt idx="73">
                        <c:v>9.9842999999999998E-12</c:v>
                      </c:pt>
                      <c:pt idx="74">
                        <c:v>9.6164000000000009E-12</c:v>
                      </c:pt>
                      <c:pt idx="75">
                        <c:v>9.2567000000000003E-12</c:v>
                      </c:pt>
                      <c:pt idx="76">
                        <c:v>8.9488000000000008E-12</c:v>
                      </c:pt>
                      <c:pt idx="77">
                        <c:v>8.65516E-12</c:v>
                      </c:pt>
                      <c:pt idx="78">
                        <c:v>8.3962700000000001E-12</c:v>
                      </c:pt>
                      <c:pt idx="79">
                        <c:v>8.1680100000000009E-12</c:v>
                      </c:pt>
                      <c:pt idx="80">
                        <c:v>7.9638500000000002E-12</c:v>
                      </c:pt>
                      <c:pt idx="81">
                        <c:v>7.8069200000000008E-12</c:v>
                      </c:pt>
                      <c:pt idx="82">
                        <c:v>7.6555800000000004E-12</c:v>
                      </c:pt>
                      <c:pt idx="83">
                        <c:v>7.4808699999999994E-12</c:v>
                      </c:pt>
                      <c:pt idx="84">
                        <c:v>7.3510600000000004E-12</c:v>
                      </c:pt>
                      <c:pt idx="85">
                        <c:v>7.2428600000000005E-12</c:v>
                      </c:pt>
                      <c:pt idx="86">
                        <c:v>7.1174200000000006E-12</c:v>
                      </c:pt>
                      <c:pt idx="87">
                        <c:v>7.0304099999999997E-12</c:v>
                      </c:pt>
                      <c:pt idx="88">
                        <c:v>6.9305400000000005E-12</c:v>
                      </c:pt>
                      <c:pt idx="89">
                        <c:v>6.8479900000000006E-12</c:v>
                      </c:pt>
                      <c:pt idx="90">
                        <c:v>6.7627400000000003E-12</c:v>
                      </c:pt>
                      <c:pt idx="91">
                        <c:v>6.7024000000000002E-12</c:v>
                      </c:pt>
                      <c:pt idx="92">
                        <c:v>6.6235900000000001E-12</c:v>
                      </c:pt>
                      <c:pt idx="93">
                        <c:v>6.5753499999999998E-12</c:v>
                      </c:pt>
                      <c:pt idx="94">
                        <c:v>6.5423099999999998E-12</c:v>
                      </c:pt>
                      <c:pt idx="95">
                        <c:v>6.4824699999999999E-12</c:v>
                      </c:pt>
                      <c:pt idx="96">
                        <c:v>6.4226600000000004E-12</c:v>
                      </c:pt>
                      <c:pt idx="97">
                        <c:v>6.3883900000000004E-12</c:v>
                      </c:pt>
                      <c:pt idx="98">
                        <c:v>6.3478400000000005E-12</c:v>
                      </c:pt>
                      <c:pt idx="99">
                        <c:v>6.31872E-12</c:v>
                      </c:pt>
                      <c:pt idx="100">
                        <c:v>6.2865400000000004E-12</c:v>
                      </c:pt>
                      <c:pt idx="101">
                        <c:v>6.2482E-12</c:v>
                      </c:pt>
                      <c:pt idx="102">
                        <c:v>6.2351000000000004E-12</c:v>
                      </c:pt>
                      <c:pt idx="103">
                        <c:v>6.2052299999999998E-12</c:v>
                      </c:pt>
                      <c:pt idx="104">
                        <c:v>6.1718400000000005E-12</c:v>
                      </c:pt>
                      <c:pt idx="105">
                        <c:v>6.1634100000000003E-12</c:v>
                      </c:pt>
                      <c:pt idx="106">
                        <c:v>6.1381000000000003E-12</c:v>
                      </c:pt>
                      <c:pt idx="107">
                        <c:v>6.1066400000000003E-12</c:v>
                      </c:pt>
                      <c:pt idx="108">
                        <c:v>6.1198600000000005E-12</c:v>
                      </c:pt>
                      <c:pt idx="109">
                        <c:v>6.0986900000000001E-12</c:v>
                      </c:pt>
                      <c:pt idx="110">
                        <c:v>6.1002600000000001E-12</c:v>
                      </c:pt>
                      <c:pt idx="111">
                        <c:v>6.0870600000000001E-12</c:v>
                      </c:pt>
                      <c:pt idx="112">
                        <c:v>6.0771000000000004E-12</c:v>
                      </c:pt>
                      <c:pt idx="113">
                        <c:v>6.0638100000000002E-12</c:v>
                      </c:pt>
                      <c:pt idx="114">
                        <c:v>6.0584900000000004E-12</c:v>
                      </c:pt>
                      <c:pt idx="115">
                        <c:v>6.0596300000000001E-12</c:v>
                      </c:pt>
                      <c:pt idx="116">
                        <c:v>6.0622600000000005E-12</c:v>
                      </c:pt>
                      <c:pt idx="117">
                        <c:v>6.0511100000000005E-12</c:v>
                      </c:pt>
                      <c:pt idx="118">
                        <c:v>6.0339500000000006E-12</c:v>
                      </c:pt>
                      <c:pt idx="119">
                        <c:v>6.0336099999999998E-12</c:v>
                      </c:pt>
                      <c:pt idx="120">
                        <c:v>6.0428800000000002E-12</c:v>
                      </c:pt>
                      <c:pt idx="121">
                        <c:v>6.0188800000000003E-12</c:v>
                      </c:pt>
                      <c:pt idx="122">
                        <c:v>5.99642E-12</c:v>
                      </c:pt>
                      <c:pt idx="123">
                        <c:v>6.0025300000000003E-12</c:v>
                      </c:pt>
                      <c:pt idx="124">
                        <c:v>6.0045200000000003E-12</c:v>
                      </c:pt>
                      <c:pt idx="125">
                        <c:v>5.9973300000000003E-12</c:v>
                      </c:pt>
                      <c:pt idx="126">
                        <c:v>6.0233E-12</c:v>
                      </c:pt>
                      <c:pt idx="127">
                        <c:v>6.00552E-12</c:v>
                      </c:pt>
                      <c:pt idx="128">
                        <c:v>6.0084800000000003E-12</c:v>
                      </c:pt>
                      <c:pt idx="129">
                        <c:v>5.9961200000000005E-12</c:v>
                      </c:pt>
                      <c:pt idx="130">
                        <c:v>6.02091E-12</c:v>
                      </c:pt>
                      <c:pt idx="131">
                        <c:v>6.0289200000000001E-12</c:v>
                      </c:pt>
                      <c:pt idx="132">
                        <c:v>6.0187099999999999E-12</c:v>
                      </c:pt>
                      <c:pt idx="133">
                        <c:v>6.0312199999999998E-12</c:v>
                      </c:pt>
                      <c:pt idx="134">
                        <c:v>6.0297700000000005E-12</c:v>
                      </c:pt>
                      <c:pt idx="135">
                        <c:v>6.0393500000000005E-12</c:v>
                      </c:pt>
                      <c:pt idx="136">
                        <c:v>6.0269799999999998E-12</c:v>
                      </c:pt>
                      <c:pt idx="137">
                        <c:v>6.0748800000000001E-12</c:v>
                      </c:pt>
                      <c:pt idx="138">
                        <c:v>6.0452200000000004E-12</c:v>
                      </c:pt>
                      <c:pt idx="139">
                        <c:v>6.0641500000000002E-12</c:v>
                      </c:pt>
                      <c:pt idx="140">
                        <c:v>6.0744599999999999E-12</c:v>
                      </c:pt>
                      <c:pt idx="141">
                        <c:v>6.1259900000000002E-12</c:v>
                      </c:pt>
                      <c:pt idx="142">
                        <c:v>6.1100899999999999E-12</c:v>
                      </c:pt>
                      <c:pt idx="143">
                        <c:v>6.12262E-12</c:v>
                      </c:pt>
                      <c:pt idx="144">
                        <c:v>6.1372300000000005E-12</c:v>
                      </c:pt>
                      <c:pt idx="145">
                        <c:v>6.1827299999999998E-12</c:v>
                      </c:pt>
                      <c:pt idx="146">
                        <c:v>6.1681500000000005E-12</c:v>
                      </c:pt>
                      <c:pt idx="147">
                        <c:v>6.1899199999999999E-12</c:v>
                      </c:pt>
                      <c:pt idx="148">
                        <c:v>6.2206299999999999E-12</c:v>
                      </c:pt>
                      <c:pt idx="149">
                        <c:v>6.20969E-12</c:v>
                      </c:pt>
                      <c:pt idx="150">
                        <c:v>6.2411800000000003E-12</c:v>
                      </c:pt>
                      <c:pt idx="151">
                        <c:v>6.2489000000000002E-12</c:v>
                      </c:pt>
                      <c:pt idx="152">
                        <c:v>6.2378200000000002E-12</c:v>
                      </c:pt>
                      <c:pt idx="153">
                        <c:v>6.2506300000000004E-12</c:v>
                      </c:pt>
                      <c:pt idx="154">
                        <c:v>6.2388400000000001E-12</c:v>
                      </c:pt>
                      <c:pt idx="155">
                        <c:v>6.29328E-12</c:v>
                      </c:pt>
                      <c:pt idx="156">
                        <c:v>6.2569200000000004E-12</c:v>
                      </c:pt>
                      <c:pt idx="157">
                        <c:v>6.27707E-12</c:v>
                      </c:pt>
                      <c:pt idx="158">
                        <c:v>6.3078000000000002E-12</c:v>
                      </c:pt>
                      <c:pt idx="159">
                        <c:v>6.3199399999999998E-12</c:v>
                      </c:pt>
                      <c:pt idx="160">
                        <c:v>6.3188700000000001E-12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E1D-41D4-A3E5-E24C232AE1D3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v>SE3-IP7 2.5e15, floating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'[1]SE3-IP7'!$BU$4:$BU$164</c15:sqref>
                        </c15:formulaRef>
                      </c:ext>
                    </c:extLst>
                    <c:numCache>
                      <c:formatCode>General</c:formatCode>
                      <c:ptCount val="161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  <c:pt idx="160">
                        <c:v>-80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'[1]SE3-IP7'!$BX$4:$BX$164</c15:sqref>
                        </c15:formulaRef>
                      </c:ext>
                    </c:extLst>
                    <c:numCache>
                      <c:formatCode>0.00E+00</c:formatCode>
                      <c:ptCount val="161"/>
                      <c:pt idx="0">
                        <c:v>1.3365100000000001E-10</c:v>
                      </c:pt>
                      <c:pt idx="1">
                        <c:v>1.28968E-10</c:v>
                      </c:pt>
                      <c:pt idx="2">
                        <c:v>1.1986300000000001E-10</c:v>
                      </c:pt>
                      <c:pt idx="3">
                        <c:v>1.1432699999999999E-10</c:v>
                      </c:pt>
                      <c:pt idx="4">
                        <c:v>1.1071999999999999E-10</c:v>
                      </c:pt>
                      <c:pt idx="5">
                        <c:v>1.08087E-10</c:v>
                      </c:pt>
                      <c:pt idx="6">
                        <c:v>1.05981E-10</c:v>
                      </c:pt>
                      <c:pt idx="7">
                        <c:v>1.04248E-10</c:v>
                      </c:pt>
                      <c:pt idx="8">
                        <c:v>1.0288999999999999E-10</c:v>
                      </c:pt>
                      <c:pt idx="9">
                        <c:v>1.0154599999999999E-10</c:v>
                      </c:pt>
                      <c:pt idx="10">
                        <c:v>1.00319E-10</c:v>
                      </c:pt>
                      <c:pt idx="11">
                        <c:v>9.9174599999999998E-11</c:v>
                      </c:pt>
                      <c:pt idx="12">
                        <c:v>9.8068999999999995E-11</c:v>
                      </c:pt>
                      <c:pt idx="13">
                        <c:v>9.6999499999999997E-11</c:v>
                      </c:pt>
                      <c:pt idx="14">
                        <c:v>9.5908200000000003E-11</c:v>
                      </c:pt>
                      <c:pt idx="15">
                        <c:v>9.49231E-11</c:v>
                      </c:pt>
                      <c:pt idx="16">
                        <c:v>9.37899E-11</c:v>
                      </c:pt>
                      <c:pt idx="17">
                        <c:v>9.2571499999999997E-11</c:v>
                      </c:pt>
                      <c:pt idx="18">
                        <c:v>9.1224899999999994E-11</c:v>
                      </c:pt>
                      <c:pt idx="19">
                        <c:v>8.9723799999999998E-11</c:v>
                      </c:pt>
                      <c:pt idx="20">
                        <c:v>8.8025000000000001E-11</c:v>
                      </c:pt>
                      <c:pt idx="21">
                        <c:v>8.6169899999999992E-11</c:v>
                      </c:pt>
                      <c:pt idx="22">
                        <c:v>8.4640299999999997E-11</c:v>
                      </c:pt>
                      <c:pt idx="23">
                        <c:v>8.3781000000000003E-11</c:v>
                      </c:pt>
                      <c:pt idx="24">
                        <c:v>8.4331600000000001E-11</c:v>
                      </c:pt>
                      <c:pt idx="25">
                        <c:v>8.5894899999999998E-11</c:v>
                      </c:pt>
                      <c:pt idx="26">
                        <c:v>8.74261E-11</c:v>
                      </c:pt>
                      <c:pt idx="27">
                        <c:v>8.7699799999999993E-11</c:v>
                      </c:pt>
                      <c:pt idx="28">
                        <c:v>8.6364699999999999E-11</c:v>
                      </c:pt>
                      <c:pt idx="29">
                        <c:v>8.2875900000000001E-11</c:v>
                      </c:pt>
                      <c:pt idx="30">
                        <c:v>7.7343699999999992E-11</c:v>
                      </c:pt>
                      <c:pt idx="31">
                        <c:v>7.0342699999999994E-11</c:v>
                      </c:pt>
                      <c:pt idx="32">
                        <c:v>6.2793100000000003E-11</c:v>
                      </c:pt>
                      <c:pt idx="33">
                        <c:v>5.5903699999999999E-11</c:v>
                      </c:pt>
                      <c:pt idx="34">
                        <c:v>5.0187099999999996E-11</c:v>
                      </c:pt>
                      <c:pt idx="35">
                        <c:v>4.6422599999999995E-11</c:v>
                      </c:pt>
                      <c:pt idx="36">
                        <c:v>4.3153499999999999E-11</c:v>
                      </c:pt>
                      <c:pt idx="37">
                        <c:v>4.06195E-11</c:v>
                      </c:pt>
                      <c:pt idx="38">
                        <c:v>3.8489999999999995E-11</c:v>
                      </c:pt>
                      <c:pt idx="39">
                        <c:v>3.6668199999999996E-11</c:v>
                      </c:pt>
                      <c:pt idx="40">
                        <c:v>3.5098499999999994E-11</c:v>
                      </c:pt>
                      <c:pt idx="41">
                        <c:v>3.3855399999999994E-11</c:v>
                      </c:pt>
                      <c:pt idx="42">
                        <c:v>3.2589999999999994E-11</c:v>
                      </c:pt>
                      <c:pt idx="43">
                        <c:v>3.1418299999999994E-11</c:v>
                      </c:pt>
                      <c:pt idx="44">
                        <c:v>3.0369999999999994E-11</c:v>
                      </c:pt>
                      <c:pt idx="45">
                        <c:v>2.9417999999999996E-11</c:v>
                      </c:pt>
                      <c:pt idx="46">
                        <c:v>2.8510399999999999E-11</c:v>
                      </c:pt>
                      <c:pt idx="47">
                        <c:v>2.7659799999999999E-11</c:v>
                      </c:pt>
                      <c:pt idx="48">
                        <c:v>2.69392E-11</c:v>
                      </c:pt>
                      <c:pt idx="49">
                        <c:v>2.61763E-11</c:v>
                      </c:pt>
                      <c:pt idx="50">
                        <c:v>2.5457699999999999E-11</c:v>
                      </c:pt>
                      <c:pt idx="51">
                        <c:v>2.4756200000000001E-11</c:v>
                      </c:pt>
                      <c:pt idx="52">
                        <c:v>2.4089599999999999E-11</c:v>
                      </c:pt>
                      <c:pt idx="53">
                        <c:v>2.3426100000000001E-11</c:v>
                      </c:pt>
                      <c:pt idx="54">
                        <c:v>2.2834900000000002E-11</c:v>
                      </c:pt>
                      <c:pt idx="55">
                        <c:v>2.2177599999999999E-11</c:v>
                      </c:pt>
                      <c:pt idx="56">
                        <c:v>2.15395E-11</c:v>
                      </c:pt>
                      <c:pt idx="57">
                        <c:v>2.0899800000000001E-11</c:v>
                      </c:pt>
                      <c:pt idx="58">
                        <c:v>2.0233299999999999E-11</c:v>
                      </c:pt>
                      <c:pt idx="59">
                        <c:v>1.9569000000000001E-11</c:v>
                      </c:pt>
                      <c:pt idx="60">
                        <c:v>1.88616E-11</c:v>
                      </c:pt>
                      <c:pt idx="61">
                        <c:v>1.8259499999999999E-11</c:v>
                      </c:pt>
                      <c:pt idx="62">
                        <c:v>1.7536799999999999E-11</c:v>
                      </c:pt>
                      <c:pt idx="63">
                        <c:v>1.6831600000000001E-11</c:v>
                      </c:pt>
                      <c:pt idx="64">
                        <c:v>1.61256E-11</c:v>
                      </c:pt>
                      <c:pt idx="65">
                        <c:v>1.5421400000000001E-11</c:v>
                      </c:pt>
                      <c:pt idx="66">
                        <c:v>1.47338E-11</c:v>
                      </c:pt>
                      <c:pt idx="67">
                        <c:v>1.4135200000000001E-11</c:v>
                      </c:pt>
                      <c:pt idx="68">
                        <c:v>1.3513199999999999E-11</c:v>
                      </c:pt>
                      <c:pt idx="69">
                        <c:v>1.29246E-11</c:v>
                      </c:pt>
                      <c:pt idx="70">
                        <c:v>1.237E-11</c:v>
                      </c:pt>
                      <c:pt idx="71">
                        <c:v>1.1856E-11</c:v>
                      </c:pt>
                      <c:pt idx="72">
                        <c:v>1.13846E-11</c:v>
                      </c:pt>
                      <c:pt idx="73">
                        <c:v>1.0943100000000001E-11</c:v>
                      </c:pt>
                      <c:pt idx="74">
                        <c:v>1.05767E-11</c:v>
                      </c:pt>
                      <c:pt idx="75">
                        <c:v>1.0203000000000001E-11</c:v>
                      </c:pt>
                      <c:pt idx="76">
                        <c:v>9.8757E-12</c:v>
                      </c:pt>
                      <c:pt idx="77">
                        <c:v>9.5422999999999998E-12</c:v>
                      </c:pt>
                      <c:pt idx="78">
                        <c:v>9.2751899999999998E-12</c:v>
                      </c:pt>
                      <c:pt idx="79">
                        <c:v>9.0076900000000008E-12</c:v>
                      </c:pt>
                      <c:pt idx="80">
                        <c:v>8.7668700000000002E-12</c:v>
                      </c:pt>
                      <c:pt idx="81">
                        <c:v>8.5594499999999998E-12</c:v>
                      </c:pt>
                      <c:pt idx="82">
                        <c:v>8.3546800000000009E-12</c:v>
                      </c:pt>
                      <c:pt idx="83">
                        <c:v>8.1820700000000005E-12</c:v>
                      </c:pt>
                      <c:pt idx="84">
                        <c:v>8.0077299999999998E-12</c:v>
                      </c:pt>
                      <c:pt idx="85">
                        <c:v>7.8700100000000003E-12</c:v>
                      </c:pt>
                      <c:pt idx="86">
                        <c:v>7.7205199999999999E-12</c:v>
                      </c:pt>
                      <c:pt idx="87">
                        <c:v>7.6072800000000003E-12</c:v>
                      </c:pt>
                      <c:pt idx="88">
                        <c:v>7.4984000000000004E-12</c:v>
                      </c:pt>
                      <c:pt idx="89">
                        <c:v>7.3717600000000009E-12</c:v>
                      </c:pt>
                      <c:pt idx="90">
                        <c:v>7.2798099999999999E-12</c:v>
                      </c:pt>
                      <c:pt idx="91">
                        <c:v>7.1940000000000002E-12</c:v>
                      </c:pt>
                      <c:pt idx="92">
                        <c:v>7.1214700000000008E-12</c:v>
                      </c:pt>
                      <c:pt idx="93">
                        <c:v>7.0541199999999994E-12</c:v>
                      </c:pt>
                      <c:pt idx="94">
                        <c:v>6.9821500000000001E-12</c:v>
                      </c:pt>
                      <c:pt idx="95">
                        <c:v>6.9063999999999997E-12</c:v>
                      </c:pt>
                      <c:pt idx="96">
                        <c:v>6.8624700000000003E-12</c:v>
                      </c:pt>
                      <c:pt idx="97">
                        <c:v>6.7985600000000009E-12</c:v>
                      </c:pt>
                      <c:pt idx="98">
                        <c:v>6.7159799999999998E-12</c:v>
                      </c:pt>
                      <c:pt idx="99">
                        <c:v>6.6996399999999999E-12</c:v>
                      </c:pt>
                      <c:pt idx="100">
                        <c:v>6.65888E-12</c:v>
                      </c:pt>
                      <c:pt idx="101">
                        <c:v>6.5789300000000001E-12</c:v>
                      </c:pt>
                      <c:pt idx="102">
                        <c:v>6.56175E-12</c:v>
                      </c:pt>
                      <c:pt idx="103">
                        <c:v>6.5115200000000005E-12</c:v>
                      </c:pt>
                      <c:pt idx="104">
                        <c:v>6.4612499999999998E-12</c:v>
                      </c:pt>
                      <c:pt idx="105">
                        <c:v>6.4448499999999999E-12</c:v>
                      </c:pt>
                      <c:pt idx="106">
                        <c:v>6.3976800000000003E-12</c:v>
                      </c:pt>
                      <c:pt idx="107">
                        <c:v>6.35532E-12</c:v>
                      </c:pt>
                      <c:pt idx="108">
                        <c:v>6.31585E-12</c:v>
                      </c:pt>
                      <c:pt idx="109">
                        <c:v>6.2918800000000004E-12</c:v>
                      </c:pt>
                      <c:pt idx="110">
                        <c:v>6.2500800000000004E-12</c:v>
                      </c:pt>
                      <c:pt idx="111">
                        <c:v>6.2499599999999998E-12</c:v>
                      </c:pt>
                      <c:pt idx="112">
                        <c:v>6.2029400000000002E-12</c:v>
                      </c:pt>
                      <c:pt idx="113">
                        <c:v>6.1842600000000001E-12</c:v>
                      </c:pt>
                      <c:pt idx="114">
                        <c:v>6.1476700000000002E-12</c:v>
                      </c:pt>
                      <c:pt idx="115">
                        <c:v>6.1301700000000003E-12</c:v>
                      </c:pt>
                      <c:pt idx="116">
                        <c:v>6.1196900000000001E-12</c:v>
                      </c:pt>
                      <c:pt idx="117">
                        <c:v>6.1047400000000005E-12</c:v>
                      </c:pt>
                      <c:pt idx="118">
                        <c:v>6.0728700000000006E-12</c:v>
                      </c:pt>
                      <c:pt idx="119">
                        <c:v>6.05764E-12</c:v>
                      </c:pt>
                      <c:pt idx="120">
                        <c:v>6.0344000000000002E-12</c:v>
                      </c:pt>
                      <c:pt idx="121">
                        <c:v>5.9978600000000001E-12</c:v>
                      </c:pt>
                      <c:pt idx="122">
                        <c:v>6.0012800000000001E-12</c:v>
                      </c:pt>
                      <c:pt idx="123">
                        <c:v>5.9666300000000004E-12</c:v>
                      </c:pt>
                      <c:pt idx="124">
                        <c:v>5.9494099999999998E-12</c:v>
                      </c:pt>
                      <c:pt idx="125">
                        <c:v>5.9359000000000002E-12</c:v>
                      </c:pt>
                      <c:pt idx="126">
                        <c:v>5.93575E-12</c:v>
                      </c:pt>
                      <c:pt idx="127">
                        <c:v>5.9176699999999998E-12</c:v>
                      </c:pt>
                      <c:pt idx="128">
                        <c:v>5.88739E-12</c:v>
                      </c:pt>
                      <c:pt idx="129">
                        <c:v>5.8791500000000004E-12</c:v>
                      </c:pt>
                      <c:pt idx="130">
                        <c:v>5.8906300000000003E-12</c:v>
                      </c:pt>
                      <c:pt idx="131">
                        <c:v>5.8646900000000001E-12</c:v>
                      </c:pt>
                      <c:pt idx="132">
                        <c:v>5.8584900000000004E-12</c:v>
                      </c:pt>
                      <c:pt idx="133">
                        <c:v>5.8426300000000005E-12</c:v>
                      </c:pt>
                      <c:pt idx="134">
                        <c:v>5.8379800000000005E-12</c:v>
                      </c:pt>
                      <c:pt idx="135">
                        <c:v>5.8608299999999998E-12</c:v>
                      </c:pt>
                      <c:pt idx="136">
                        <c:v>5.8178000000000005E-12</c:v>
                      </c:pt>
                      <c:pt idx="137">
                        <c:v>5.8129200000000002E-12</c:v>
                      </c:pt>
                      <c:pt idx="138">
                        <c:v>5.82494E-12</c:v>
                      </c:pt>
                      <c:pt idx="139">
                        <c:v>5.8300499999999998E-12</c:v>
                      </c:pt>
                      <c:pt idx="140">
                        <c:v>5.8246599999999999E-12</c:v>
                      </c:pt>
                      <c:pt idx="141">
                        <c:v>5.81899E-12</c:v>
                      </c:pt>
                      <c:pt idx="142">
                        <c:v>5.81201E-12</c:v>
                      </c:pt>
                      <c:pt idx="143">
                        <c:v>5.8176099999999999E-12</c:v>
                      </c:pt>
                      <c:pt idx="144">
                        <c:v>5.8248499999999998E-12</c:v>
                      </c:pt>
                      <c:pt idx="145">
                        <c:v>5.8113600000000004E-12</c:v>
                      </c:pt>
                      <c:pt idx="146">
                        <c:v>5.8529900000000001E-12</c:v>
                      </c:pt>
                      <c:pt idx="147">
                        <c:v>5.8356900000000001E-12</c:v>
                      </c:pt>
                      <c:pt idx="148">
                        <c:v>5.8668900000000003E-12</c:v>
                      </c:pt>
                      <c:pt idx="149">
                        <c:v>5.8665400000000002E-12</c:v>
                      </c:pt>
                      <c:pt idx="150">
                        <c:v>5.8806699999999998E-12</c:v>
                      </c:pt>
                      <c:pt idx="151">
                        <c:v>5.9000900000000006E-12</c:v>
                      </c:pt>
                      <c:pt idx="152">
                        <c:v>5.8892500000000002E-12</c:v>
                      </c:pt>
                      <c:pt idx="153">
                        <c:v>5.8775100000000005E-12</c:v>
                      </c:pt>
                      <c:pt idx="154">
                        <c:v>5.9124099999999998E-12</c:v>
                      </c:pt>
                      <c:pt idx="155">
                        <c:v>5.9348100000000002E-12</c:v>
                      </c:pt>
                      <c:pt idx="156">
                        <c:v>5.9102700000000004E-12</c:v>
                      </c:pt>
                      <c:pt idx="157">
                        <c:v>5.9213600000000005E-12</c:v>
                      </c:pt>
                      <c:pt idx="158">
                        <c:v>5.9405500000000002E-12</c:v>
                      </c:pt>
                      <c:pt idx="159">
                        <c:v>5.9196100000000001E-12</c:v>
                      </c:pt>
                      <c:pt idx="160">
                        <c:v>5.9410600000000005E-12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E1D-41D4-A3E5-E24C232AE1D3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v>SE3-IP7 2.5e15, grounded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'[1]SE3-IP7'!$CA$4:$CA$164</c15:sqref>
                        </c15:formulaRef>
                      </c:ext>
                    </c:extLst>
                    <c:numCache>
                      <c:formatCode>General</c:formatCode>
                      <c:ptCount val="161"/>
                      <c:pt idx="0">
                        <c:v>0</c:v>
                      </c:pt>
                      <c:pt idx="1">
                        <c:v>-0.5</c:v>
                      </c:pt>
                      <c:pt idx="2">
                        <c:v>-1</c:v>
                      </c:pt>
                      <c:pt idx="3">
                        <c:v>-1.5</c:v>
                      </c:pt>
                      <c:pt idx="4">
                        <c:v>-2</c:v>
                      </c:pt>
                      <c:pt idx="5">
                        <c:v>-2.5</c:v>
                      </c:pt>
                      <c:pt idx="6">
                        <c:v>-3</c:v>
                      </c:pt>
                      <c:pt idx="7">
                        <c:v>-3.5</c:v>
                      </c:pt>
                      <c:pt idx="8">
                        <c:v>-4</c:v>
                      </c:pt>
                      <c:pt idx="9">
                        <c:v>-4.5</c:v>
                      </c:pt>
                      <c:pt idx="10">
                        <c:v>-5</c:v>
                      </c:pt>
                      <c:pt idx="11">
                        <c:v>-5.5</c:v>
                      </c:pt>
                      <c:pt idx="12">
                        <c:v>-6</c:v>
                      </c:pt>
                      <c:pt idx="13">
                        <c:v>-6.5</c:v>
                      </c:pt>
                      <c:pt idx="14">
                        <c:v>-7</c:v>
                      </c:pt>
                      <c:pt idx="15">
                        <c:v>-7.5</c:v>
                      </c:pt>
                      <c:pt idx="16">
                        <c:v>-8</c:v>
                      </c:pt>
                      <c:pt idx="17">
                        <c:v>-8.5</c:v>
                      </c:pt>
                      <c:pt idx="18">
                        <c:v>-9</c:v>
                      </c:pt>
                      <c:pt idx="19">
                        <c:v>-9.5</c:v>
                      </c:pt>
                      <c:pt idx="20">
                        <c:v>-10</c:v>
                      </c:pt>
                      <c:pt idx="21">
                        <c:v>-10.5</c:v>
                      </c:pt>
                      <c:pt idx="22">
                        <c:v>-11</c:v>
                      </c:pt>
                      <c:pt idx="23">
                        <c:v>-11.5</c:v>
                      </c:pt>
                      <c:pt idx="24">
                        <c:v>-12</c:v>
                      </c:pt>
                      <c:pt idx="25">
                        <c:v>-12.5</c:v>
                      </c:pt>
                      <c:pt idx="26">
                        <c:v>-13</c:v>
                      </c:pt>
                      <c:pt idx="27">
                        <c:v>-13.5</c:v>
                      </c:pt>
                      <c:pt idx="28">
                        <c:v>-14</c:v>
                      </c:pt>
                      <c:pt idx="29">
                        <c:v>-14.5</c:v>
                      </c:pt>
                      <c:pt idx="30">
                        <c:v>-15</c:v>
                      </c:pt>
                      <c:pt idx="31">
                        <c:v>-15.5</c:v>
                      </c:pt>
                      <c:pt idx="32">
                        <c:v>-16</c:v>
                      </c:pt>
                      <c:pt idx="33">
                        <c:v>-16.5</c:v>
                      </c:pt>
                      <c:pt idx="34">
                        <c:v>-17</c:v>
                      </c:pt>
                      <c:pt idx="35">
                        <c:v>-17.5</c:v>
                      </c:pt>
                      <c:pt idx="36">
                        <c:v>-18</c:v>
                      </c:pt>
                      <c:pt idx="37">
                        <c:v>-18.5</c:v>
                      </c:pt>
                      <c:pt idx="38">
                        <c:v>-19</c:v>
                      </c:pt>
                      <c:pt idx="39">
                        <c:v>-19.5</c:v>
                      </c:pt>
                      <c:pt idx="40">
                        <c:v>-20</c:v>
                      </c:pt>
                      <c:pt idx="41">
                        <c:v>-20.5</c:v>
                      </c:pt>
                      <c:pt idx="42">
                        <c:v>-21</c:v>
                      </c:pt>
                      <c:pt idx="43">
                        <c:v>-21.5</c:v>
                      </c:pt>
                      <c:pt idx="44">
                        <c:v>-22</c:v>
                      </c:pt>
                      <c:pt idx="45">
                        <c:v>-22.5</c:v>
                      </c:pt>
                      <c:pt idx="46">
                        <c:v>-23</c:v>
                      </c:pt>
                      <c:pt idx="47">
                        <c:v>-23.5</c:v>
                      </c:pt>
                      <c:pt idx="48">
                        <c:v>-24</c:v>
                      </c:pt>
                      <c:pt idx="49">
                        <c:v>-24.5</c:v>
                      </c:pt>
                      <c:pt idx="50">
                        <c:v>-25</c:v>
                      </c:pt>
                      <c:pt idx="51">
                        <c:v>-25.5</c:v>
                      </c:pt>
                      <c:pt idx="52">
                        <c:v>-26</c:v>
                      </c:pt>
                      <c:pt idx="53">
                        <c:v>-26.5</c:v>
                      </c:pt>
                      <c:pt idx="54">
                        <c:v>-27</c:v>
                      </c:pt>
                      <c:pt idx="55">
                        <c:v>-27.5</c:v>
                      </c:pt>
                      <c:pt idx="56">
                        <c:v>-28</c:v>
                      </c:pt>
                      <c:pt idx="57">
                        <c:v>-28.5</c:v>
                      </c:pt>
                      <c:pt idx="58">
                        <c:v>-29</c:v>
                      </c:pt>
                      <c:pt idx="59">
                        <c:v>-29.5</c:v>
                      </c:pt>
                      <c:pt idx="60">
                        <c:v>-30</c:v>
                      </c:pt>
                      <c:pt idx="61">
                        <c:v>-30.5</c:v>
                      </c:pt>
                      <c:pt idx="62">
                        <c:v>-31</c:v>
                      </c:pt>
                      <c:pt idx="63">
                        <c:v>-31.5</c:v>
                      </c:pt>
                      <c:pt idx="64">
                        <c:v>-32</c:v>
                      </c:pt>
                      <c:pt idx="65">
                        <c:v>-32.5</c:v>
                      </c:pt>
                      <c:pt idx="66">
                        <c:v>-33</c:v>
                      </c:pt>
                      <c:pt idx="67">
                        <c:v>-33.5</c:v>
                      </c:pt>
                      <c:pt idx="68">
                        <c:v>-34</c:v>
                      </c:pt>
                      <c:pt idx="69">
                        <c:v>-34.5</c:v>
                      </c:pt>
                      <c:pt idx="70">
                        <c:v>-35</c:v>
                      </c:pt>
                      <c:pt idx="71">
                        <c:v>-35.5</c:v>
                      </c:pt>
                      <c:pt idx="72">
                        <c:v>-36</c:v>
                      </c:pt>
                      <c:pt idx="73">
                        <c:v>-36.5</c:v>
                      </c:pt>
                      <c:pt idx="74">
                        <c:v>-37</c:v>
                      </c:pt>
                      <c:pt idx="75">
                        <c:v>-37.5</c:v>
                      </c:pt>
                      <c:pt idx="76">
                        <c:v>-38</c:v>
                      </c:pt>
                      <c:pt idx="77">
                        <c:v>-38.5</c:v>
                      </c:pt>
                      <c:pt idx="78">
                        <c:v>-39</c:v>
                      </c:pt>
                      <c:pt idx="79">
                        <c:v>-39.5</c:v>
                      </c:pt>
                      <c:pt idx="80">
                        <c:v>-40</c:v>
                      </c:pt>
                      <c:pt idx="81">
                        <c:v>-40.5</c:v>
                      </c:pt>
                      <c:pt idx="82">
                        <c:v>-41</c:v>
                      </c:pt>
                      <c:pt idx="83">
                        <c:v>-41.5</c:v>
                      </c:pt>
                      <c:pt idx="84">
                        <c:v>-42</c:v>
                      </c:pt>
                      <c:pt idx="85">
                        <c:v>-42.5</c:v>
                      </c:pt>
                      <c:pt idx="86">
                        <c:v>-43</c:v>
                      </c:pt>
                      <c:pt idx="87">
                        <c:v>-43.5</c:v>
                      </c:pt>
                      <c:pt idx="88">
                        <c:v>-44</c:v>
                      </c:pt>
                      <c:pt idx="89">
                        <c:v>-44.5</c:v>
                      </c:pt>
                      <c:pt idx="90">
                        <c:v>-45</c:v>
                      </c:pt>
                      <c:pt idx="91">
                        <c:v>-45.5</c:v>
                      </c:pt>
                      <c:pt idx="92">
                        <c:v>-46</c:v>
                      </c:pt>
                      <c:pt idx="93">
                        <c:v>-46.5</c:v>
                      </c:pt>
                      <c:pt idx="94">
                        <c:v>-47</c:v>
                      </c:pt>
                      <c:pt idx="95">
                        <c:v>-47.5</c:v>
                      </c:pt>
                      <c:pt idx="96">
                        <c:v>-48</c:v>
                      </c:pt>
                      <c:pt idx="97">
                        <c:v>-48.5</c:v>
                      </c:pt>
                      <c:pt idx="98">
                        <c:v>-49</c:v>
                      </c:pt>
                      <c:pt idx="99">
                        <c:v>-49.5</c:v>
                      </c:pt>
                      <c:pt idx="100">
                        <c:v>-50</c:v>
                      </c:pt>
                      <c:pt idx="101">
                        <c:v>-50.5</c:v>
                      </c:pt>
                      <c:pt idx="102">
                        <c:v>-51</c:v>
                      </c:pt>
                      <c:pt idx="103">
                        <c:v>-51.5</c:v>
                      </c:pt>
                      <c:pt idx="104">
                        <c:v>-52</c:v>
                      </c:pt>
                      <c:pt idx="105">
                        <c:v>-52.5</c:v>
                      </c:pt>
                      <c:pt idx="106">
                        <c:v>-53</c:v>
                      </c:pt>
                      <c:pt idx="107">
                        <c:v>-53.5</c:v>
                      </c:pt>
                      <c:pt idx="108">
                        <c:v>-54</c:v>
                      </c:pt>
                      <c:pt idx="109">
                        <c:v>-54.5</c:v>
                      </c:pt>
                      <c:pt idx="110">
                        <c:v>-55</c:v>
                      </c:pt>
                      <c:pt idx="111">
                        <c:v>-55.5</c:v>
                      </c:pt>
                      <c:pt idx="112">
                        <c:v>-56</c:v>
                      </c:pt>
                      <c:pt idx="113">
                        <c:v>-56.5</c:v>
                      </c:pt>
                      <c:pt idx="114">
                        <c:v>-57</c:v>
                      </c:pt>
                      <c:pt idx="115">
                        <c:v>-57.5</c:v>
                      </c:pt>
                      <c:pt idx="116">
                        <c:v>-58</c:v>
                      </c:pt>
                      <c:pt idx="117">
                        <c:v>-58.5</c:v>
                      </c:pt>
                      <c:pt idx="118">
                        <c:v>-59</c:v>
                      </c:pt>
                      <c:pt idx="119">
                        <c:v>-59.5</c:v>
                      </c:pt>
                      <c:pt idx="120">
                        <c:v>-60</c:v>
                      </c:pt>
                      <c:pt idx="121">
                        <c:v>-60.5</c:v>
                      </c:pt>
                      <c:pt idx="122">
                        <c:v>-61</c:v>
                      </c:pt>
                      <c:pt idx="123">
                        <c:v>-61.5</c:v>
                      </c:pt>
                      <c:pt idx="124">
                        <c:v>-62</c:v>
                      </c:pt>
                      <c:pt idx="125">
                        <c:v>-62.5</c:v>
                      </c:pt>
                      <c:pt idx="126">
                        <c:v>-63</c:v>
                      </c:pt>
                      <c:pt idx="127">
                        <c:v>-63.5</c:v>
                      </c:pt>
                      <c:pt idx="128">
                        <c:v>-64</c:v>
                      </c:pt>
                      <c:pt idx="129">
                        <c:v>-64.5</c:v>
                      </c:pt>
                      <c:pt idx="130">
                        <c:v>-65</c:v>
                      </c:pt>
                      <c:pt idx="131">
                        <c:v>-65.5</c:v>
                      </c:pt>
                      <c:pt idx="132">
                        <c:v>-66</c:v>
                      </c:pt>
                      <c:pt idx="133">
                        <c:v>-66.5</c:v>
                      </c:pt>
                      <c:pt idx="134">
                        <c:v>-67</c:v>
                      </c:pt>
                      <c:pt idx="135">
                        <c:v>-67.5</c:v>
                      </c:pt>
                      <c:pt idx="136">
                        <c:v>-68</c:v>
                      </c:pt>
                      <c:pt idx="137">
                        <c:v>-68.5</c:v>
                      </c:pt>
                      <c:pt idx="138">
                        <c:v>-69</c:v>
                      </c:pt>
                      <c:pt idx="139">
                        <c:v>-69.5</c:v>
                      </c:pt>
                      <c:pt idx="140">
                        <c:v>-70</c:v>
                      </c:pt>
                      <c:pt idx="141">
                        <c:v>-70.5</c:v>
                      </c:pt>
                      <c:pt idx="142">
                        <c:v>-71</c:v>
                      </c:pt>
                      <c:pt idx="143">
                        <c:v>-71.5</c:v>
                      </c:pt>
                      <c:pt idx="144">
                        <c:v>-72</c:v>
                      </c:pt>
                      <c:pt idx="145">
                        <c:v>-72.5</c:v>
                      </c:pt>
                      <c:pt idx="146">
                        <c:v>-73</c:v>
                      </c:pt>
                      <c:pt idx="147">
                        <c:v>-73.5</c:v>
                      </c:pt>
                      <c:pt idx="148">
                        <c:v>-74</c:v>
                      </c:pt>
                      <c:pt idx="149">
                        <c:v>-74.5</c:v>
                      </c:pt>
                      <c:pt idx="150">
                        <c:v>-75</c:v>
                      </c:pt>
                      <c:pt idx="151">
                        <c:v>-75.5</c:v>
                      </c:pt>
                      <c:pt idx="152">
                        <c:v>-76</c:v>
                      </c:pt>
                      <c:pt idx="153">
                        <c:v>-76.5</c:v>
                      </c:pt>
                      <c:pt idx="154">
                        <c:v>-77</c:v>
                      </c:pt>
                      <c:pt idx="155">
                        <c:v>-77.5</c:v>
                      </c:pt>
                      <c:pt idx="156">
                        <c:v>-78</c:v>
                      </c:pt>
                      <c:pt idx="157">
                        <c:v>-78.5</c:v>
                      </c:pt>
                      <c:pt idx="158">
                        <c:v>-79</c:v>
                      </c:pt>
                      <c:pt idx="159">
                        <c:v>-79.5</c:v>
                      </c:pt>
                      <c:pt idx="160">
                        <c:v>-80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'[1]SE3-IP7'!$CD$4:$CD$164</c15:sqref>
                        </c15:formulaRef>
                      </c:ext>
                    </c:extLst>
                    <c:numCache>
                      <c:formatCode>0.00E+00</c:formatCode>
                      <c:ptCount val="161"/>
                      <c:pt idx="0">
                        <c:v>1.1732300000000001E-10</c:v>
                      </c:pt>
                      <c:pt idx="1">
                        <c:v>1.3379400000000002E-10</c:v>
                      </c:pt>
                      <c:pt idx="2">
                        <c:v>1.2619400000000001E-10</c:v>
                      </c:pt>
                      <c:pt idx="3">
                        <c:v>1.19599E-10</c:v>
                      </c:pt>
                      <c:pt idx="4">
                        <c:v>1.1526399999999999E-10</c:v>
                      </c:pt>
                      <c:pt idx="5">
                        <c:v>1.1217699999999999E-10</c:v>
                      </c:pt>
                      <c:pt idx="6">
                        <c:v>1.0978299999999999E-10</c:v>
                      </c:pt>
                      <c:pt idx="7">
                        <c:v>1.0785299999999999E-10</c:v>
                      </c:pt>
                      <c:pt idx="8">
                        <c:v>1.0637799999999999E-10</c:v>
                      </c:pt>
                      <c:pt idx="9">
                        <c:v>1.04956E-10</c:v>
                      </c:pt>
                      <c:pt idx="10">
                        <c:v>1.0370499999999999E-10</c:v>
                      </c:pt>
                      <c:pt idx="11">
                        <c:v>1.0257E-10</c:v>
                      </c:pt>
                      <c:pt idx="12">
                        <c:v>1.01518E-10</c:v>
                      </c:pt>
                      <c:pt idx="13">
                        <c:v>1.0054699999999999E-10</c:v>
                      </c:pt>
                      <c:pt idx="14">
                        <c:v>9.9617999999999997E-11</c:v>
                      </c:pt>
                      <c:pt idx="15">
                        <c:v>9.8805999999999997E-11</c:v>
                      </c:pt>
                      <c:pt idx="16">
                        <c:v>9.7936499999999996E-11</c:v>
                      </c:pt>
                      <c:pt idx="17">
                        <c:v>9.7099999999999993E-11</c:v>
                      </c:pt>
                      <c:pt idx="18">
                        <c:v>9.6278399999999997E-11</c:v>
                      </c:pt>
                      <c:pt idx="19">
                        <c:v>9.5478099999999992E-11</c:v>
                      </c:pt>
                      <c:pt idx="20">
                        <c:v>9.4685799999999991E-11</c:v>
                      </c:pt>
                      <c:pt idx="21">
                        <c:v>9.3908399999999996E-11</c:v>
                      </c:pt>
                      <c:pt idx="22">
                        <c:v>9.3196999999999999E-11</c:v>
                      </c:pt>
                      <c:pt idx="23">
                        <c:v>9.2377100000000001E-11</c:v>
                      </c:pt>
                      <c:pt idx="24">
                        <c:v>9.1526399999999996E-11</c:v>
                      </c:pt>
                      <c:pt idx="25">
                        <c:v>9.06184E-11</c:v>
                      </c:pt>
                      <c:pt idx="26">
                        <c:v>8.9643799999999997E-11</c:v>
                      </c:pt>
                      <c:pt idx="27">
                        <c:v>8.8562599999999991E-11</c:v>
                      </c:pt>
                      <c:pt idx="28">
                        <c:v>8.7459399999999991E-11</c:v>
                      </c:pt>
                      <c:pt idx="29">
                        <c:v>8.60937E-11</c:v>
                      </c:pt>
                      <c:pt idx="30">
                        <c:v>8.4565199999999994E-11</c:v>
                      </c:pt>
                      <c:pt idx="31">
                        <c:v>8.2925000000000001E-11</c:v>
                      </c:pt>
                      <c:pt idx="32">
                        <c:v>8.1592099999999997E-11</c:v>
                      </c:pt>
                      <c:pt idx="33">
                        <c:v>8.12954E-11</c:v>
                      </c:pt>
                      <c:pt idx="34">
                        <c:v>8.2289599999999996E-11</c:v>
                      </c:pt>
                      <c:pt idx="35">
                        <c:v>8.3463299999999994E-11</c:v>
                      </c:pt>
                      <c:pt idx="36">
                        <c:v>8.3569099999999999E-11</c:v>
                      </c:pt>
                      <c:pt idx="37">
                        <c:v>8.1329599999999994E-11</c:v>
                      </c:pt>
                      <c:pt idx="38">
                        <c:v>7.6817299999999992E-11</c:v>
                      </c:pt>
                      <c:pt idx="39">
                        <c:v>7.0845099999999995E-11</c:v>
                      </c:pt>
                      <c:pt idx="40">
                        <c:v>6.3997700000000002E-11</c:v>
                      </c:pt>
                      <c:pt idx="41">
                        <c:v>5.7660799999999994E-11</c:v>
                      </c:pt>
                      <c:pt idx="42">
                        <c:v>5.12985E-11</c:v>
                      </c:pt>
                      <c:pt idx="43">
                        <c:v>4.6172899999999994E-11</c:v>
                      </c:pt>
                      <c:pt idx="44">
                        <c:v>4.2208299999999997E-11</c:v>
                      </c:pt>
                      <c:pt idx="45">
                        <c:v>3.9165199999999994E-11</c:v>
                      </c:pt>
                      <c:pt idx="46">
                        <c:v>3.6737799999999997E-11</c:v>
                      </c:pt>
                      <c:pt idx="47">
                        <c:v>3.4760999999999994E-11</c:v>
                      </c:pt>
                      <c:pt idx="48">
                        <c:v>3.3253999999999997E-11</c:v>
                      </c:pt>
                      <c:pt idx="49">
                        <c:v>3.1795299999999997E-11</c:v>
                      </c:pt>
                      <c:pt idx="50">
                        <c:v>3.0514299999999994E-11</c:v>
                      </c:pt>
                      <c:pt idx="51">
                        <c:v>2.9351799999999999E-11</c:v>
                      </c:pt>
                      <c:pt idx="52">
                        <c:v>2.83354E-11</c:v>
                      </c:pt>
                      <c:pt idx="53">
                        <c:v>2.7373499999999999E-11</c:v>
                      </c:pt>
                      <c:pt idx="54">
                        <c:v>2.6581699999999999E-11</c:v>
                      </c:pt>
                      <c:pt idx="55">
                        <c:v>2.5762800000000001E-11</c:v>
                      </c:pt>
                      <c:pt idx="56">
                        <c:v>2.49869E-11</c:v>
                      </c:pt>
                      <c:pt idx="57">
                        <c:v>2.4278700000000002E-11</c:v>
                      </c:pt>
                      <c:pt idx="58">
                        <c:v>2.3585200000000001E-11</c:v>
                      </c:pt>
                      <c:pt idx="59">
                        <c:v>2.2941899999999999E-11</c:v>
                      </c:pt>
                      <c:pt idx="60">
                        <c:v>2.22881E-11</c:v>
                      </c:pt>
                      <c:pt idx="61">
                        <c:v>2.17275E-11</c:v>
                      </c:pt>
                      <c:pt idx="62">
                        <c:v>2.11193E-11</c:v>
                      </c:pt>
                      <c:pt idx="63">
                        <c:v>2.05223E-11</c:v>
                      </c:pt>
                      <c:pt idx="64">
                        <c:v>1.9916100000000002E-11</c:v>
                      </c:pt>
                      <c:pt idx="65">
                        <c:v>1.9311900000000001E-11</c:v>
                      </c:pt>
                      <c:pt idx="66">
                        <c:v>1.87023E-11</c:v>
                      </c:pt>
                      <c:pt idx="67">
                        <c:v>1.81426E-11</c:v>
                      </c:pt>
                      <c:pt idx="68">
                        <c:v>1.7509600000000001E-11</c:v>
                      </c:pt>
                      <c:pt idx="69">
                        <c:v>1.68624E-11</c:v>
                      </c:pt>
                      <c:pt idx="70">
                        <c:v>1.61866E-11</c:v>
                      </c:pt>
                      <c:pt idx="71">
                        <c:v>1.5518700000000001E-11</c:v>
                      </c:pt>
                      <c:pt idx="72">
                        <c:v>1.4861400000000001E-11</c:v>
                      </c:pt>
                      <c:pt idx="73">
                        <c:v>1.42031E-11</c:v>
                      </c:pt>
                      <c:pt idx="74">
                        <c:v>1.36189E-11</c:v>
                      </c:pt>
                      <c:pt idx="75">
                        <c:v>1.29979E-11</c:v>
                      </c:pt>
                      <c:pt idx="76">
                        <c:v>1.2424800000000001E-11</c:v>
                      </c:pt>
                      <c:pt idx="77">
                        <c:v>1.18581E-11</c:v>
                      </c:pt>
                      <c:pt idx="78">
                        <c:v>1.13433E-11</c:v>
                      </c:pt>
                      <c:pt idx="79">
                        <c:v>1.08642E-11</c:v>
                      </c:pt>
                      <c:pt idx="80">
                        <c:v>1.04336E-11</c:v>
                      </c:pt>
                      <c:pt idx="81">
                        <c:v>1.00598E-11</c:v>
                      </c:pt>
                      <c:pt idx="82">
                        <c:v>9.6869999999999994E-12</c:v>
                      </c:pt>
                      <c:pt idx="83">
                        <c:v>9.3375600000000005E-12</c:v>
                      </c:pt>
                      <c:pt idx="84">
                        <c:v>9.0078899999999999E-12</c:v>
                      </c:pt>
                      <c:pt idx="85">
                        <c:v>8.7190800000000004E-12</c:v>
                      </c:pt>
                      <c:pt idx="86">
                        <c:v>8.4537900000000009E-12</c:v>
                      </c:pt>
                      <c:pt idx="87">
                        <c:v>8.2267400000000005E-12</c:v>
                      </c:pt>
                      <c:pt idx="88">
                        <c:v>8.0093999999999994E-12</c:v>
                      </c:pt>
                      <c:pt idx="89">
                        <c:v>7.7999400000000008E-12</c:v>
                      </c:pt>
                      <c:pt idx="90">
                        <c:v>7.5969700000000005E-12</c:v>
                      </c:pt>
                      <c:pt idx="91">
                        <c:v>7.4200000000000003E-12</c:v>
                      </c:pt>
                      <c:pt idx="92">
                        <c:v>7.2573600000000005E-12</c:v>
                      </c:pt>
                      <c:pt idx="93">
                        <c:v>7.1080399999999997E-12</c:v>
                      </c:pt>
                      <c:pt idx="94">
                        <c:v>6.9785699999999998E-12</c:v>
                      </c:pt>
                      <c:pt idx="95">
                        <c:v>6.8427500000000001E-12</c:v>
                      </c:pt>
                      <c:pt idx="96">
                        <c:v>6.7203100000000001E-12</c:v>
                      </c:pt>
                      <c:pt idx="97">
                        <c:v>6.6175499999999998E-12</c:v>
                      </c:pt>
                      <c:pt idx="98">
                        <c:v>6.4990099999999998E-12</c:v>
                      </c:pt>
                      <c:pt idx="99">
                        <c:v>6.3990700000000005E-12</c:v>
                      </c:pt>
                      <c:pt idx="100">
                        <c:v>6.3162499999999999E-12</c:v>
                      </c:pt>
                      <c:pt idx="101">
                        <c:v>6.2304099999999999E-12</c:v>
                      </c:pt>
                      <c:pt idx="102">
                        <c:v>6.1567900000000005E-12</c:v>
                      </c:pt>
                      <c:pt idx="103">
                        <c:v>6.0811200000000002E-12</c:v>
                      </c:pt>
                      <c:pt idx="104">
                        <c:v>6.0072799999999998E-12</c:v>
                      </c:pt>
                      <c:pt idx="105">
                        <c:v>5.9432900000000002E-12</c:v>
                      </c:pt>
                      <c:pt idx="106">
                        <c:v>5.8694E-12</c:v>
                      </c:pt>
                      <c:pt idx="107">
                        <c:v>5.8247100000000005E-12</c:v>
                      </c:pt>
                      <c:pt idx="108">
                        <c:v>5.77637E-12</c:v>
                      </c:pt>
                      <c:pt idx="109">
                        <c:v>5.7115400000000001E-12</c:v>
                      </c:pt>
                      <c:pt idx="110">
                        <c:v>5.6579E-12</c:v>
                      </c:pt>
                      <c:pt idx="111">
                        <c:v>5.6183900000000003E-12</c:v>
                      </c:pt>
                      <c:pt idx="112">
                        <c:v>5.5685599999999999E-12</c:v>
                      </c:pt>
                      <c:pt idx="113">
                        <c:v>5.5294700000000003E-12</c:v>
                      </c:pt>
                      <c:pt idx="114">
                        <c:v>5.4838000000000005E-12</c:v>
                      </c:pt>
                      <c:pt idx="115">
                        <c:v>5.4392600000000004E-12</c:v>
                      </c:pt>
                      <c:pt idx="116">
                        <c:v>5.39641E-12</c:v>
                      </c:pt>
                      <c:pt idx="117">
                        <c:v>5.3532999999999998E-12</c:v>
                      </c:pt>
                      <c:pt idx="118">
                        <c:v>5.3275799999999998E-12</c:v>
                      </c:pt>
                      <c:pt idx="119">
                        <c:v>5.2940200000000001E-12</c:v>
                      </c:pt>
                      <c:pt idx="120">
                        <c:v>5.2641400000000002E-12</c:v>
                      </c:pt>
                      <c:pt idx="121">
                        <c:v>5.2252300000000003E-12</c:v>
                      </c:pt>
                      <c:pt idx="122">
                        <c:v>5.1909199999999999E-12</c:v>
                      </c:pt>
                      <c:pt idx="123">
                        <c:v>5.1672100000000002E-12</c:v>
                      </c:pt>
                      <c:pt idx="124">
                        <c:v>5.1432000000000001E-12</c:v>
                      </c:pt>
                      <c:pt idx="125">
                        <c:v>5.1017700000000004E-12</c:v>
                      </c:pt>
                      <c:pt idx="126">
                        <c:v>5.0933099999999998E-12</c:v>
                      </c:pt>
                      <c:pt idx="127">
                        <c:v>5.0748300000000005E-12</c:v>
                      </c:pt>
                      <c:pt idx="128">
                        <c:v>5.0402299999999998E-12</c:v>
                      </c:pt>
                      <c:pt idx="129">
                        <c:v>5.0054400000000001E-12</c:v>
                      </c:pt>
                      <c:pt idx="130">
                        <c:v>4.9986900000000004E-12</c:v>
                      </c:pt>
                      <c:pt idx="131">
                        <c:v>4.97732E-12</c:v>
                      </c:pt>
                      <c:pt idx="132">
                        <c:v>4.9498600000000005E-12</c:v>
                      </c:pt>
                      <c:pt idx="133">
                        <c:v>4.9190500000000001E-12</c:v>
                      </c:pt>
                      <c:pt idx="134">
                        <c:v>4.8863100000000004E-12</c:v>
                      </c:pt>
                      <c:pt idx="135">
                        <c:v>4.85987E-12</c:v>
                      </c:pt>
                      <c:pt idx="136">
                        <c:v>4.8303700000000006E-12</c:v>
                      </c:pt>
                      <c:pt idx="137">
                        <c:v>4.7819900000000003E-12</c:v>
                      </c:pt>
                      <c:pt idx="138">
                        <c:v>4.77054E-12</c:v>
                      </c:pt>
                      <c:pt idx="139">
                        <c:v>4.7206200000000001E-12</c:v>
                      </c:pt>
                      <c:pt idx="140">
                        <c:v>4.6782900000000003E-12</c:v>
                      </c:pt>
                      <c:pt idx="141">
                        <c:v>4.6464400000000005E-12</c:v>
                      </c:pt>
                      <c:pt idx="142">
                        <c:v>4.6043000000000005E-12</c:v>
                      </c:pt>
                      <c:pt idx="143">
                        <c:v>4.58381E-12</c:v>
                      </c:pt>
                      <c:pt idx="144">
                        <c:v>4.55405E-12</c:v>
                      </c:pt>
                      <c:pt idx="145">
                        <c:v>4.5295700000000001E-12</c:v>
                      </c:pt>
                      <c:pt idx="146">
                        <c:v>4.4949800000000003E-12</c:v>
                      </c:pt>
                      <c:pt idx="147">
                        <c:v>4.4823300000000003E-12</c:v>
                      </c:pt>
                      <c:pt idx="148">
                        <c:v>4.4531300000000004E-12</c:v>
                      </c:pt>
                      <c:pt idx="149">
                        <c:v>4.4451300000000005E-12</c:v>
                      </c:pt>
                      <c:pt idx="150">
                        <c:v>4.4336800000000001E-12</c:v>
                      </c:pt>
                      <c:pt idx="151">
                        <c:v>4.4143300000000002E-12</c:v>
                      </c:pt>
                      <c:pt idx="152">
                        <c:v>4.4054600000000005E-12</c:v>
                      </c:pt>
                      <c:pt idx="153">
                        <c:v>4.3938800000000003E-12</c:v>
                      </c:pt>
                      <c:pt idx="154">
                        <c:v>4.3884200000000004E-12</c:v>
                      </c:pt>
                      <c:pt idx="155">
                        <c:v>4.3672800000000003E-12</c:v>
                      </c:pt>
                      <c:pt idx="156">
                        <c:v>4.3580300000000002E-12</c:v>
                      </c:pt>
                      <c:pt idx="157">
                        <c:v>4.3575199999999998E-12</c:v>
                      </c:pt>
                      <c:pt idx="158">
                        <c:v>4.3516200000000004E-12</c:v>
                      </c:pt>
                      <c:pt idx="159">
                        <c:v>4.3516499999999999E-12</c:v>
                      </c:pt>
                      <c:pt idx="160">
                        <c:v>4.3391199999999998E-12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E1D-41D4-A3E5-E24C232AE1D3}"/>
                  </c:ext>
                </c:extLst>
              </c15:ser>
            </c15:filteredScatterSeries>
          </c:ext>
        </c:extLst>
      </c:scatterChart>
      <c:valAx>
        <c:axId val="1624123200"/>
        <c:scaling>
          <c:orientation val="maxMin"/>
          <c:min val="-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Bias voltage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124032"/>
        <c:crosses val="autoZero"/>
        <c:crossBetween val="midCat"/>
      </c:valAx>
      <c:valAx>
        <c:axId val="162412403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Capacitance [F]</a:t>
                </a:r>
              </a:p>
            </c:rich>
          </c:tx>
          <c:layout>
            <c:manualLayout>
              <c:xMode val="edge"/>
              <c:yMode val="edge"/>
              <c:x val="7.7637795275590643E-3"/>
              <c:y val="0.30145049577136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12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22974960810433"/>
          <c:y val="6.9894321182960073E-2"/>
          <c:w val="0.25723344107408069"/>
          <c:h val="0.27300603993431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51A6-F97C-4531-B317-8261D5CCAFA1}" type="datetimeFigureOut">
              <a:rPr lang="en-FI" smtClean="0"/>
              <a:t>08/08/2025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EC4-D900-41A4-BB97-4EB4403674F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3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2EC4-D900-41A4-BB97-4EB4403674F8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4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1" y="5315698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F697D-D9D7-CC9E-43CF-0896BC386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8343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60037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4420" y="5408837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2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" y="5678845"/>
            <a:ext cx="2639837" cy="1149120"/>
          </a:xfrm>
          <a:prstGeom prst="rect">
            <a:avLst/>
          </a:prstGeom>
        </p:spPr>
      </p:pic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1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0" y="5677088"/>
            <a:ext cx="2762008" cy="11491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27989"/>
            <a:ext cx="10943165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+mj-lt"/>
              </a:defRPr>
            </a:lvl2pPr>
            <a:lvl3pPr marL="460800" indent="-230400">
              <a:buFont typeface="Lucida Grande"/>
              <a:buChar char="-"/>
              <a:defRPr sz="1600" i="1">
                <a:latin typeface="+mj-lt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8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6248400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BF237AE8-3C29-E05A-3390-962E40D79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16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6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8FD9A3-E7B5-8E42-796F-638F8D58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13605"/>
            <a:ext cx="1996189" cy="7283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D593A45-8B86-8FE2-B1F3-6EAFDEF98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259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0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37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F840-2625-4A8A-A786-466DEAEE3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12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97B5-D703-4A47-B9FE-DA25C87DC1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5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6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14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72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09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57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993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08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57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53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42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49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3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26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71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5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5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0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3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87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4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6B8ED-7D53-8436-B62D-D16462E44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152400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8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9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1" y="5315698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35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2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7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F697D-D9D7-CC9E-43CF-0896BC386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8343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72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4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60037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4420" y="5408837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2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7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44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" y="5678845"/>
            <a:ext cx="2639837" cy="1149120"/>
          </a:xfrm>
          <a:prstGeom prst="rect">
            <a:avLst/>
          </a:prstGeom>
        </p:spPr>
      </p:pic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7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0" y="5677088"/>
            <a:ext cx="2762008" cy="11491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7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27989"/>
            <a:ext cx="10943165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+mj-lt"/>
              </a:defRPr>
            </a:lvl2pPr>
            <a:lvl3pPr marL="460800" indent="-230400">
              <a:buFont typeface="Lucida Grande"/>
              <a:buChar char="-"/>
              <a:defRPr sz="1600" i="1">
                <a:latin typeface="+mj-lt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54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173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5995163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BF237AE8-3C29-E05A-3390-962E40D79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83925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9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4BE77-5FCA-3844-8BD6-7ECE8B5BEE8D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41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A8AE-7274-0C4A-AB42-92022833E6E2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6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A8AE-7274-0C4A-AB42-92022833E6E2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8FD9A3-E7B5-8E42-796F-638F8D58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13605"/>
            <a:ext cx="1996189" cy="7283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D593A45-8B86-8FE2-B1F3-6EAFDEF98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1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259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5180D-9F57-224F-AD9B-D6C47196F0CD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85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5D404-ADF5-A94E-82B6-70B84D261D76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179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7B5-D703-4A47-B9FE-DA25C87DC1D2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652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6B8ED-7D53-8436-B62D-D16462E44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152400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5" r:id="rId9"/>
    <p:sldLayoutId id="2147483668" r:id="rId10"/>
    <p:sldLayoutId id="2147483669" r:id="rId11"/>
    <p:sldLayoutId id="2147483670" r:id="rId12"/>
    <p:sldLayoutId id="2147483686" r:id="rId13"/>
    <p:sldLayoutId id="2147483671" r:id="rId14"/>
    <p:sldLayoutId id="2147483672" r:id="rId15"/>
    <p:sldLayoutId id="2147483673" r:id="rId16"/>
    <p:sldLayoutId id="2147483687" r:id="rId17"/>
    <p:sldLayoutId id="2147483674" r:id="rId18"/>
    <p:sldLayoutId id="2147483675" r:id="rId19"/>
    <p:sldLayoutId id="2147483676" r:id="rId20"/>
    <p:sldLayoutId id="2147483688" r:id="rId21"/>
    <p:sldLayoutId id="2147483677" r:id="rId22"/>
    <p:sldLayoutId id="2147483678" r:id="rId23"/>
    <p:sldLayoutId id="2147483679" r:id="rId24"/>
    <p:sldLayoutId id="2147483689" r:id="rId25"/>
    <p:sldLayoutId id="2147483680" r:id="rId26"/>
    <p:sldLayoutId id="2147483681" r:id="rId27"/>
    <p:sldLayoutId id="2147483682" r:id="rId28"/>
    <p:sldLayoutId id="2147483683" r:id="rId2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17,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Ott, aSe on ITkpixv2, SPIE Medical Imaging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BCDE0-955E-2A43-932A-046BF80DB991}" type="slidenum"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4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925900" y="4260508"/>
            <a:ext cx="6827700" cy="15306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Jennifer </a:t>
            </a:r>
            <a:r>
              <a:rPr lang="en-US" sz="1800" dirty="0" err="1" smtClean="0">
                <a:solidFill>
                  <a:schemeClr val="bg1"/>
                </a:solidFill>
              </a:rPr>
              <a:t>Ott</a:t>
            </a:r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i="1" dirty="0" smtClean="0">
                <a:solidFill>
                  <a:schemeClr val="bg1"/>
                </a:solidFill>
              </a:rPr>
              <a:t>Summarizing many others’ work</a:t>
            </a:r>
          </a:p>
          <a:p>
            <a:endParaRPr lang="en-GB" sz="1800" i="1" dirty="0" smtClean="0">
              <a:solidFill>
                <a:schemeClr val="bg1"/>
              </a:solidFill>
            </a:endParaRPr>
          </a:p>
          <a:p>
            <a:pPr>
              <a:lnSpc>
                <a:spcPts val="35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ottjenni@hawaii.edu   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82880"/>
            <a:ext cx="2514600" cy="9175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D5441A7-7914-868F-3F33-E44DDF7B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83" y="5399376"/>
            <a:ext cx="8133627" cy="14173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E66E6AC-F9BF-BCEB-0746-6EF916712DB9}"/>
              </a:ext>
            </a:extLst>
          </p:cNvPr>
          <p:cNvSpPr txBox="1">
            <a:spLocks/>
          </p:cNvSpPr>
          <p:nvPr/>
        </p:nvSpPr>
        <p:spPr>
          <a:xfrm>
            <a:off x="2925900" y="6102300"/>
            <a:ext cx="6340200" cy="755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Muon collider workshop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August 7-8,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logo of a university of hawaii&#10;&#10;Description automatically generated">
            <a:extLst>
              <a:ext uri="{FF2B5EF4-FFF2-40B4-BE49-F238E27FC236}">
                <a16:creationId xmlns:a16="http://schemas.microsoft.com/office/drawing/2014/main" id="{0366D084-C370-723D-9157-9803242DB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7320" cy="14173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AF5EC3-80B4-7374-BA3C-EB187CF3E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559" y="1669069"/>
            <a:ext cx="8824381" cy="2247000"/>
          </a:xfrm>
        </p:spPr>
        <p:txBody>
          <a:bodyPr/>
          <a:lstStyle/>
          <a:p>
            <a:r>
              <a:rPr lang="en-GB" sz="4400" dirty="0" smtClean="0"/>
              <a:t>R&amp;D and applications of low-gain avalanche diodes</a:t>
            </a:r>
            <a:endParaRPr lang="en-FI" sz="4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6A5671A-6FD3-4BAA-460D-A63668DA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850" y="2191350"/>
            <a:ext cx="7772400" cy="792000"/>
          </a:xfrm>
        </p:spPr>
        <p:txBody>
          <a:bodyPr>
            <a:normAutofit/>
          </a:bodyPr>
          <a:lstStyle/>
          <a:p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3816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Considering the muon collider baselines, requirements, aspirations: neither spatial resolution nor timing resolution are overly strenuous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30-60 </a:t>
            </a:r>
            <a:r>
              <a:rPr lang="en-GB" sz="1800" dirty="0" err="1" smtClean="0"/>
              <a:t>ps</a:t>
            </a:r>
            <a:r>
              <a:rPr lang="en-GB" sz="1800" dirty="0" smtClean="0"/>
              <a:t> are being achieved with DC-LGADs developed for the HL-LHC, assuming high radiation levels!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Using precision timing to identify vertices and reconstruct tracks, separate collision data from beam backgrounds is tempting (required) – but keep in mind that this is being done in software, the detector itself will still experience the full hit rate</a:t>
            </a:r>
            <a:endParaRPr lang="en-GB" sz="200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E.g. resistive silicon detectors will not do well in a high-occupancy environment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Consider the big picture and operational constraints: availability of detector process lines, uniformity of large sensors, ...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Further specify (through simulations and modelling) critical performance parameters to select or develop the optimal semiconductor sensor technology</a:t>
            </a:r>
            <a:endParaRPr lang="en-GB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6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Timing layer for Belle 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469399" cy="4003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Belle II detector employs DEPFET pixels and a drift chamber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drift </a:t>
            </a:r>
            <a:r>
              <a:rPr lang="en-GB" dirty="0"/>
              <a:t>chamber is </a:t>
            </a:r>
            <a:r>
              <a:rPr lang="en-GB" dirty="0" smtClean="0"/>
              <a:t>likely </a:t>
            </a:r>
            <a:r>
              <a:rPr lang="en-GB" dirty="0"/>
              <a:t>to be retreating to larger r because of high </a:t>
            </a:r>
            <a:r>
              <a:rPr lang="en-GB" dirty="0" smtClean="0"/>
              <a:t>backgrounds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new volume available between ca. r = 17cm and 34 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  <a:p>
            <a:r>
              <a:rPr lang="en-GB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Could add a TOF detector for triggering and particle ID??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5334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With </a:t>
            </a:r>
            <a:r>
              <a:rPr lang="en-GB" sz="2000" b="1" dirty="0" err="1" smtClean="0"/>
              <a:t>Yubo</a:t>
            </a:r>
            <a:r>
              <a:rPr lang="en-GB" sz="2000" b="1" dirty="0" smtClean="0"/>
              <a:t> Han and Peter Lewis (UH)</a:t>
            </a:r>
            <a:endParaRPr lang="en-US" sz="2000" b="1" dirty="0"/>
          </a:p>
        </p:txBody>
      </p:sp>
      <p:pic>
        <p:nvPicPr>
          <p:cNvPr id="1026" name="Picture 2" descr="https://lh7-rt.googleusercontent.com/slidesz/AGV_vUdLBrQNBdarB7AhyOL1qHcSYQEuzljit_7pael6DaDf5LhfoBZSFJPxgJmO-mg3qd5qln6q9HqvrF1sme1Empn0BH9gFJAVwFcrckKN4FsxL7_Ohmt-UNFuSrTZfi-wlKqtwIqRWg=s2048?key=jGRkHI4cGTBM6CLBnbcJXA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18" y="2559428"/>
            <a:ext cx="5793381" cy="32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timing layer for Belle 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7452781" cy="400330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Could add a TOF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detector for triggering and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particle ID??</a:t>
            </a:r>
          </a:p>
          <a:p>
            <a:endParaRPr lang="en-GB" dirty="0"/>
          </a:p>
          <a:p>
            <a:r>
              <a:rPr lang="en-GB" dirty="0" smtClean="0"/>
              <a:t>Assuming e.g. 30ps resolution: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Allows </a:t>
            </a:r>
            <a:r>
              <a:rPr lang="en-GB" b="0" dirty="0"/>
              <a:t>PID down to pT~100MeV for muons instead of ~</a:t>
            </a:r>
            <a:r>
              <a:rPr lang="en-GB" b="0" dirty="0" smtClean="0"/>
              <a:t>500MeV, increasing </a:t>
            </a:r>
            <a:r>
              <a:rPr lang="en-GB" b="0" dirty="0"/>
              <a:t>effective </a:t>
            </a:r>
            <a:r>
              <a:rPr lang="en-GB" b="0" dirty="0" smtClean="0"/>
              <a:t>luminosity </a:t>
            </a:r>
            <a:r>
              <a:rPr lang="en-GB" b="0" dirty="0"/>
              <a:t>for many analyses that use low-p </a:t>
            </a:r>
            <a:r>
              <a:rPr lang="en-GB" b="0" dirty="0" smtClean="0"/>
              <a:t>tracks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Could</a:t>
            </a:r>
            <a:r>
              <a:rPr lang="en-GB" b="0" dirty="0"/>
              <a:t> replace triggering role of CDC, particularly for small-</a:t>
            </a:r>
            <a:r>
              <a:rPr lang="en-GB" b="0" dirty="0" err="1"/>
              <a:t>pT</a:t>
            </a:r>
            <a:r>
              <a:rPr lang="en-GB" b="0" dirty="0"/>
              <a:t> </a:t>
            </a:r>
            <a:r>
              <a:rPr lang="en-GB" b="0" dirty="0" smtClean="0"/>
              <a:t>tracks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Separation of beam backgrounds?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5334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With </a:t>
            </a:r>
            <a:r>
              <a:rPr lang="en-GB" sz="2000" b="1" dirty="0" err="1" smtClean="0"/>
              <a:t>Yubo</a:t>
            </a:r>
            <a:r>
              <a:rPr lang="en-GB" sz="2000" b="1" dirty="0" smtClean="0"/>
              <a:t> Han and Peter Lewis (UH)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35909" y="25908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i="1" dirty="0" smtClean="0"/>
              <a:t>VERY PRELIMINARY RESULTS</a:t>
            </a:r>
            <a:endParaRPr lang="en-US" sz="2000" b="1" i="1" dirty="0"/>
          </a:p>
        </p:txBody>
      </p:sp>
      <p:pic>
        <p:nvPicPr>
          <p:cNvPr id="2053" name="Picture 5" descr="https://lh7-rt.googleusercontent.com/slidesz/AGV_vUelTzZ9gItCEy2xZQbcNcLudks6whn74uLAn6qy3MdfjJbhv2Eug50lnhSFsOpGoXVqTSjJNh_dgvxW-lBQZFYWIqfHG2I5Y86eF8LPP8m2w2q6l5GWPr4M2wjU7PiGDCWZ6R6KyQ=s2048?key=r93NRXntE7Ocl2sXMTpp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2" b="37191"/>
          <a:stretch/>
        </p:blipFill>
        <p:spPr bwMode="auto">
          <a:xfrm>
            <a:off x="0" y="4793845"/>
            <a:ext cx="12192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-1588"/>
            <a:ext cx="9134475" cy="6851651"/>
          </a:xfrm>
        </p:spPr>
      </p:pic>
      <p:pic>
        <p:nvPicPr>
          <p:cNvPr id="14" name="Picture 13" descr="A logo of a university of hawaii&#10;&#10;Description automatically generated">
            <a:extLst>
              <a:ext uri="{FF2B5EF4-FFF2-40B4-BE49-F238E27FC236}">
                <a16:creationId xmlns:a16="http://schemas.microsoft.com/office/drawing/2014/main" id="{0366D084-C370-723D-9157-9803242DB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2905125" cy="2905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066800"/>
            <a:ext cx="228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Thank you</a:t>
            </a:r>
          </a:p>
          <a:p>
            <a:endParaRPr lang="en-GB" sz="2800" b="1" i="1" dirty="0" smtClean="0"/>
          </a:p>
          <a:p>
            <a:endParaRPr lang="en-GB" sz="2800" b="1" i="1" dirty="0"/>
          </a:p>
          <a:p>
            <a:endParaRPr lang="en-GB" sz="2800" b="1" i="1" dirty="0" smtClean="0"/>
          </a:p>
          <a:p>
            <a:endParaRPr lang="en-GB" sz="2800" b="1" i="1" dirty="0"/>
          </a:p>
          <a:p>
            <a:endParaRPr lang="en-GB" sz="2800" b="1" i="1" dirty="0" smtClean="0"/>
          </a:p>
          <a:p>
            <a:endParaRPr lang="en-GB" sz="2800" b="1" i="1" dirty="0"/>
          </a:p>
          <a:p>
            <a:endParaRPr lang="en-GB" sz="2800" b="1" i="1" dirty="0" smtClean="0"/>
          </a:p>
          <a:p>
            <a:endParaRPr lang="en-GB" sz="2800" b="1" i="1" dirty="0"/>
          </a:p>
          <a:p>
            <a:endParaRPr lang="en-GB" sz="2800" b="1" i="1" dirty="0"/>
          </a:p>
          <a:p>
            <a:r>
              <a:rPr lang="en-GB" sz="2800" b="1" i="1" dirty="0" smtClean="0"/>
              <a:t>Mahalo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695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LGAD sensor technology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90103" y="2539104"/>
            <a:ext cx="5317439" cy="40033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LGAD sensors</a:t>
            </a:r>
            <a:endParaRPr lang="en-GB" dirty="0" smtClean="0"/>
          </a:p>
          <a:p>
            <a:pPr marL="342900" lvl="1" indent="-342900"/>
            <a:r>
              <a:rPr lang="en-GB" dirty="0" smtClean="0"/>
              <a:t>‘standard’ DC-LGAD</a:t>
            </a:r>
          </a:p>
          <a:p>
            <a:pPr marL="342900" lvl="1" indent="-342900"/>
            <a:r>
              <a:rPr lang="en-GB" dirty="0" smtClean="0"/>
              <a:t>AC-LGAD</a:t>
            </a:r>
          </a:p>
          <a:p>
            <a:pPr marL="342900" lvl="1" indent="-342900"/>
            <a:r>
              <a:rPr lang="en-GB" dirty="0" smtClean="0"/>
              <a:t>TI-LGAD</a:t>
            </a:r>
          </a:p>
          <a:p>
            <a:pPr marL="342900" lvl="1" indent="-342900"/>
            <a:r>
              <a:rPr lang="en-GB" dirty="0" smtClean="0"/>
              <a:t>DJ-LGAD</a:t>
            </a:r>
          </a:p>
          <a:p>
            <a:pPr marL="342900" lvl="1" indent="-342900"/>
            <a:r>
              <a:rPr lang="en-GB" dirty="0" smtClean="0"/>
              <a:t>LGAD-CMOS</a:t>
            </a:r>
          </a:p>
          <a:p>
            <a:pPr marL="342900" lvl="1" indent="-342900"/>
            <a:r>
              <a:rPr lang="en-GB" dirty="0" err="1" smtClean="0"/>
              <a:t>iLGAD</a:t>
            </a:r>
            <a:endParaRPr lang="en-GB" dirty="0" smtClean="0"/>
          </a:p>
          <a:p>
            <a:pPr marL="342900" lvl="1" indent="-342900"/>
            <a:r>
              <a:rPr lang="en-GB" dirty="0" smtClean="0"/>
              <a:t>LGADs in other semiconductors: </a:t>
            </a:r>
            <a:r>
              <a:rPr lang="en-GB" dirty="0" err="1" smtClean="0"/>
              <a:t>SiC</a:t>
            </a:r>
            <a:r>
              <a:rPr lang="en-GB" dirty="0" smtClean="0"/>
              <a:t>, diamond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6250145" y="2539104"/>
            <a:ext cx="5317439" cy="4003300"/>
          </a:xfrm>
        </p:spPr>
        <p:txBody>
          <a:bodyPr/>
          <a:lstStyle/>
          <a:p>
            <a:r>
              <a:rPr lang="en-GB" sz="2000" dirty="0" smtClean="0">
                <a:latin typeface="Georgia" panose="02040502050405020303" pitchFamily="18" charset="0"/>
              </a:rPr>
              <a:t>Factors to be considered in application</a:t>
            </a:r>
            <a:endParaRPr lang="en-GB" sz="2000" b="0" dirty="0">
              <a:latin typeface="Georgia" panose="02040502050405020303" pitchFamily="18" charset="0"/>
            </a:endParaRPr>
          </a:p>
          <a:p>
            <a:pPr lvl="1"/>
            <a:r>
              <a:rPr lang="en-GB" dirty="0" smtClean="0"/>
              <a:t>Radiation hardness</a:t>
            </a:r>
          </a:p>
          <a:p>
            <a:pPr lvl="1"/>
            <a:r>
              <a:rPr lang="en-GB" dirty="0" smtClean="0"/>
              <a:t>Timing resolution</a:t>
            </a:r>
          </a:p>
          <a:p>
            <a:pPr lvl="1"/>
            <a:r>
              <a:rPr lang="en-GB" dirty="0" smtClean="0"/>
              <a:t>Spatial resolution </a:t>
            </a:r>
            <a:endParaRPr lang="en-GB" dirty="0"/>
          </a:p>
          <a:p>
            <a:pPr lvl="1"/>
            <a:r>
              <a:rPr lang="en-GB" dirty="0" smtClean="0"/>
              <a:t>(Energy resolution)</a:t>
            </a:r>
            <a:r>
              <a:rPr lang="en-GB" b="1" i="1" dirty="0" smtClean="0"/>
              <a:t> 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Fill factor</a:t>
            </a:r>
          </a:p>
          <a:p>
            <a:pPr lvl="1"/>
            <a:r>
              <a:rPr lang="en-GB" dirty="0" smtClean="0"/>
              <a:t>Cost; production at-scale</a:t>
            </a:r>
          </a:p>
          <a:p>
            <a:pPr lvl="1"/>
            <a:r>
              <a:rPr lang="en-GB" dirty="0" smtClean="0"/>
              <a:t>Purpose: pileup rejection, tracking, particle ID... 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519848" y="1343306"/>
            <a:ext cx="11145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HL-LHC: separate LGAD timing layers in CMS ETL and ATLAS HGTD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Future colliders: 4D / 5D tracking</a:t>
            </a:r>
          </a:p>
          <a:p>
            <a:endParaRPr lang="en-GB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878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Radiation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1186581" cy="40033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The main challenge for silicon tracking sensors in the LHC and HL-LHC era</a:t>
            </a:r>
          </a:p>
          <a:p>
            <a:endParaRPr lang="en-GB" dirty="0"/>
          </a:p>
          <a:p>
            <a:r>
              <a:rPr lang="en-GB" b="0" dirty="0" smtClean="0"/>
              <a:t>Benchmarks: </a:t>
            </a:r>
            <a:r>
              <a:rPr lang="en-GB" b="0" dirty="0"/>
              <a:t>radiation hard </a:t>
            </a:r>
            <a:r>
              <a:rPr lang="en-GB" b="0" dirty="0" smtClean="0"/>
              <a:t>to...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&gt;1e14 n</a:t>
            </a:r>
            <a:r>
              <a:rPr lang="en-GB" b="0" baseline="-25000" dirty="0" smtClean="0"/>
              <a:t>eq</a:t>
            </a:r>
            <a:r>
              <a:rPr lang="en-GB" b="0" dirty="0" smtClean="0"/>
              <a:t>cm</a:t>
            </a:r>
            <a:r>
              <a:rPr lang="en-GB" b="0" baseline="30000" dirty="0" smtClean="0"/>
              <a:t>-2</a:t>
            </a:r>
            <a:r>
              <a:rPr lang="en-GB" b="0" dirty="0" smtClean="0"/>
              <a:t> for LHC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2e16 </a:t>
            </a:r>
            <a:r>
              <a:rPr lang="en-GB" b="0" dirty="0"/>
              <a:t>n</a:t>
            </a:r>
            <a:r>
              <a:rPr lang="en-GB" b="0" baseline="-25000" dirty="0"/>
              <a:t>eq</a:t>
            </a:r>
            <a:r>
              <a:rPr lang="en-GB" b="0" dirty="0"/>
              <a:t>cm</a:t>
            </a:r>
            <a:r>
              <a:rPr lang="en-GB" b="0" baseline="30000" dirty="0"/>
              <a:t>-2</a:t>
            </a:r>
            <a:r>
              <a:rPr lang="en-GB" b="0" dirty="0" smtClean="0"/>
              <a:t> in pixel sensors of Phase-2 upgrades in ATLAS and CMS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Showstopper for monolithic active pixel sensors / CMOS pixels so far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Shift in constraints at lepton colliders: </a:t>
            </a:r>
            <a:r>
              <a:rPr lang="en-GB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fluence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at LHC levels or below; material budget and spatial resolution have higher priority</a:t>
            </a:r>
          </a:p>
          <a:p>
            <a:endParaRPr lang="en-GB" dirty="0" smtClean="0"/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Fundamental R&amp;D – potentially towards FCC-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hh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– is approaching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fluences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of 1e17 cm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-2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5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D904-3D51-F48E-A3FD-FDA335F85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Radiation damage in LGADs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3716-25FF-95FC-66B5-FEFEDA6B6D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6766981" cy="40033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LGADs </a:t>
            </a:r>
            <a:r>
              <a:rPr lang="en-GB" dirty="0"/>
              <a:t>(regardless of what structural variant) suffer from degradation of the gain due to deactivation of acceptors</a:t>
            </a:r>
          </a:p>
          <a:p>
            <a:endParaRPr lang="en-GB" dirty="0"/>
          </a:p>
          <a:p>
            <a:r>
              <a:rPr lang="en-GB" b="0" i="1" dirty="0" smtClean="0"/>
              <a:t>Radiation damage has traditionally been quantified through </a:t>
            </a:r>
            <a:r>
              <a:rPr lang="en-GB" b="0" i="1" dirty="0"/>
              <a:t>non-ionizing energy loss: generation of bulk defects, increase in leakage </a:t>
            </a:r>
            <a:r>
              <a:rPr lang="en-GB" b="0" i="1" dirty="0" smtClean="0"/>
              <a:t>current, increase of depletion voltage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i="1" dirty="0" smtClean="0"/>
              <a:t>Not the most relevant definition for LGADs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i="1" dirty="0" smtClean="0"/>
              <a:t>Prior scaling factors do not apply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i="1" dirty="0" smtClean="0"/>
              <a:t>Increased leakage current and all other phenomena in silicon bulk will still be present!</a:t>
            </a:r>
          </a:p>
          <a:p>
            <a:endParaRPr lang="en-GB" b="0" i="1" dirty="0"/>
          </a:p>
          <a:p>
            <a:endParaRPr lang="en-GB" b="0" i="1" dirty="0" smtClean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/>
          </a:p>
          <a:p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7D1DD-902D-ECAC-1A68-E44D0988C4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</a:t>
            </a:r>
            <a:r>
              <a: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Ott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Solid-state detectors, GRIDS2025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3DD8-0D50-97FA-29FD-6380CDE151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 17">
            <a:extLst>
              <a:ext uri="{FF2B5EF4-FFF2-40B4-BE49-F238E27FC236}">
                <a16:creationId xmlns:a16="http://schemas.microsoft.com/office/drawing/2014/main" id="{F06C220E-3515-40A3-A90A-735A908C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3" b="3730"/>
          <a:stretch/>
        </p:blipFill>
        <p:spPr>
          <a:xfrm>
            <a:off x="8027648" y="3429000"/>
            <a:ext cx="3539938" cy="2268143"/>
          </a:xfrm>
          <a:prstGeom prst="rect">
            <a:avLst/>
          </a:prstGeom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F6C62CF3-4A72-4142-9A4E-5E7772928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0"/>
          <a:stretch/>
        </p:blipFill>
        <p:spPr>
          <a:xfrm>
            <a:off x="8153400" y="1152745"/>
            <a:ext cx="3004457" cy="2183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9400" y="5723580"/>
            <a:ext cx="1752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/>
              <a:t>M. Moll, 1999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84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D904-3D51-F48E-A3FD-FDA335F85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Radiation damage in LGADs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3716-25FF-95FC-66B5-FEFEDA6B6D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LGADs </a:t>
            </a:r>
            <a:r>
              <a:rPr lang="en-GB" dirty="0"/>
              <a:t>(regardless of what structural variant) suffer from degradation of the gain due to deactivation of acceptors</a:t>
            </a:r>
          </a:p>
          <a:p>
            <a:endParaRPr lang="en-GB" dirty="0"/>
          </a:p>
          <a:p>
            <a:r>
              <a:rPr lang="en-GB" i="1" dirty="0"/>
              <a:t>Can be addressed to some extent by gain layer and defect </a:t>
            </a:r>
            <a:r>
              <a:rPr lang="en-GB" i="1" dirty="0" smtClean="0"/>
              <a:t>engineering</a:t>
            </a:r>
            <a:endParaRPr lang="en-GB" i="1" dirty="0"/>
          </a:p>
          <a:p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7D1DD-902D-ECAC-1A68-E44D0988C4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3DD8-0D50-97FA-29FD-6380CDE151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CD5B-3A63-4E04-A5FB-131A8959E15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2CC728-00B6-118C-156F-CF41DCE8C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13671"/>
              </p:ext>
            </p:extLst>
          </p:nvPr>
        </p:nvGraphicFramePr>
        <p:xfrm>
          <a:off x="6019800" y="3068484"/>
          <a:ext cx="4697204" cy="287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01082-9C27-595C-33B6-7F2EE65B119A}"/>
              </a:ext>
            </a:extLst>
          </p:cNvPr>
          <p:cNvCxnSpPr/>
          <p:nvPr/>
        </p:nvCxnSpPr>
        <p:spPr>
          <a:xfrm flipH="1">
            <a:off x="8088104" y="4181071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916CFC-84D6-DFF8-873C-29898460261A}"/>
              </a:ext>
            </a:extLst>
          </p:cNvPr>
          <p:cNvCxnSpPr/>
          <p:nvPr/>
        </p:nvCxnSpPr>
        <p:spPr>
          <a:xfrm>
            <a:off x="8388287" y="4958667"/>
            <a:ext cx="9048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8CB94D-41CD-779B-0D4C-E4EBE8E406C1}"/>
              </a:ext>
            </a:extLst>
          </p:cNvPr>
          <p:cNvSpPr txBox="1"/>
          <p:nvPr/>
        </p:nvSpPr>
        <p:spPr>
          <a:xfrm>
            <a:off x="7976185" y="3719407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Gain layer doping reduced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32E80-DE34-9AD8-524D-7560F0A8411E}"/>
              </a:ext>
            </a:extLst>
          </p:cNvPr>
          <p:cNvSpPr txBox="1"/>
          <p:nvPr/>
        </p:nvSpPr>
        <p:spPr>
          <a:xfrm>
            <a:off x="9328735" y="4703341"/>
            <a:ext cx="145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number of defects in bulk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9869F-E49E-F5C7-C25A-AF3B74563984}"/>
              </a:ext>
            </a:extLst>
          </p:cNvPr>
          <p:cNvSpPr txBox="1"/>
          <p:nvPr/>
        </p:nvSpPr>
        <p:spPr>
          <a:xfrm>
            <a:off x="867308" y="3342021"/>
            <a:ext cx="46692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 dopant: e.g. Ga instead of 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successful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 co-doping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Successful at reducing gain layer deactivation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Partially activated boron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recent; very mixed results for different vendors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7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Spatial &amp; timing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Spatial resolution is related to the fill factor of the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Standard DC-LGADs feature a junction termination extension n-type implant to terminate the high electric field at the edges of each pad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dirty="0"/>
              <a:t>Plus p-spray and p-stop insulation between pads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Reducing the sensor’s active area, limiting the pad </a:t>
            </a:r>
            <a:r>
              <a:rPr lang="en-GB" dirty="0" smtClean="0"/>
              <a:t>size</a:t>
            </a:r>
          </a:p>
          <a:p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52914-6A7C-FC56-57F0-DCB9FE80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90" y="3444470"/>
            <a:ext cx="3276600" cy="2917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0A939-892D-7A6E-D11E-4660A88F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44471"/>
            <a:ext cx="3732504" cy="29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Spatial &amp; timing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Spatial resolution is related to the fill factor of the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Standard DC-LGADs feature a junction termination extension n-type implant to terminate the high electric field at the edges of each pad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dirty="0"/>
              <a:t>Plus p-spray and p-stop insulation between pads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Reducing the sensor’s active area, limiting the pad </a:t>
            </a:r>
            <a:r>
              <a:rPr lang="en-GB" dirty="0" smtClean="0"/>
              <a:t>size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Timing resolution: adjustment of gain layer; thinning of sensors to lower Landau fluctuations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Electronics play a large role as well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HL-LHC LGAD sensors have pad lengths of 1.3 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Need different sensor variants to improve this for future colliders </a:t>
            </a:r>
          </a:p>
          <a:p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Optimizing the fill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2997" y="1481276"/>
            <a:ext cx="5317439" cy="40033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AC-LGADs (Resistive Silicon Detectors)</a:t>
            </a:r>
            <a:endParaRPr lang="en-GB" dirty="0" smtClean="0"/>
          </a:p>
          <a:p>
            <a:pPr marL="342900" lvl="1" indent="-342900"/>
            <a:r>
              <a:rPr lang="en-GB" dirty="0" smtClean="0"/>
              <a:t>Common n+ electrode, gain layer and insulation: signal charge is </a:t>
            </a:r>
            <a:r>
              <a:rPr lang="en-GB" dirty="0" err="1" smtClean="0"/>
              <a:t>capacitively</a:t>
            </a:r>
            <a:r>
              <a:rPr lang="en-GB" dirty="0" smtClean="0"/>
              <a:t> coupled to metal readout electrodes</a:t>
            </a:r>
          </a:p>
          <a:p>
            <a:pPr marL="342900" lvl="1" indent="-342900"/>
            <a:r>
              <a:rPr lang="en-GB" b="1" dirty="0" smtClean="0"/>
              <a:t>Interpolation of </a:t>
            </a:r>
            <a:r>
              <a:rPr lang="en-GB" b="1" dirty="0" smtClean="0"/>
              <a:t>hit by exploiting signal sharing between electrodes</a:t>
            </a:r>
            <a:endParaRPr lang="en-GB" b="1" dirty="0"/>
          </a:p>
          <a:p>
            <a:pPr marL="342900" lvl="1" indent="-342900"/>
            <a:r>
              <a:rPr lang="en-GB" dirty="0" smtClean="0"/>
              <a:t>Combination of two new concepts</a:t>
            </a:r>
            <a:r>
              <a:rPr lang="en-GB" dirty="0" smtClean="0"/>
              <a:t>: resistive n+ layer, AC-coupling of signal</a:t>
            </a:r>
          </a:p>
          <a:p>
            <a:pPr marL="566100" lvl="2" indent="-342900"/>
            <a:r>
              <a:rPr lang="en-GB" b="1" i="1" dirty="0" smtClean="0"/>
              <a:t>Could also separate these aspects: ‘DC-RSD’ with resistive n+ layer, but direct contact </a:t>
            </a:r>
          </a:p>
          <a:p>
            <a:pPr marL="342900" lvl="1" indent="-342900"/>
            <a:endParaRPr lang="en-GB" dirty="0"/>
          </a:p>
          <a:p>
            <a:pPr marL="342900" lvl="1" indent="-342900"/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6233039" y="1481276"/>
            <a:ext cx="5317439" cy="4003300"/>
          </a:xfrm>
        </p:spPr>
        <p:txBody>
          <a:bodyPr/>
          <a:lstStyle/>
          <a:p>
            <a:r>
              <a:rPr lang="en-GB" sz="2000" dirty="0" smtClean="0">
                <a:latin typeface="Georgia" panose="02040502050405020303" pitchFamily="18" charset="0"/>
              </a:rPr>
              <a:t>Trench-insulated LGADs</a:t>
            </a:r>
            <a:endParaRPr lang="en-GB" sz="2000" b="0" dirty="0">
              <a:latin typeface="Georgia" panose="02040502050405020303" pitchFamily="18" charset="0"/>
            </a:endParaRPr>
          </a:p>
          <a:p>
            <a:pPr lvl="1"/>
            <a:r>
              <a:rPr lang="en-GB" dirty="0" smtClean="0"/>
              <a:t>Insulation between pads is provided by an etched trench, which can be ‘filled’ with a dielectric</a:t>
            </a:r>
          </a:p>
          <a:p>
            <a:pPr lvl="1"/>
            <a:r>
              <a:rPr lang="en-GB" dirty="0" smtClean="0"/>
              <a:t>Similarly to 3D sensors</a:t>
            </a:r>
            <a:r>
              <a:rPr lang="en-GB" dirty="0"/>
              <a:t>:</a:t>
            </a:r>
            <a:r>
              <a:rPr lang="en-GB" dirty="0" smtClean="0"/>
              <a:t> gas </a:t>
            </a:r>
            <a:r>
              <a:rPr lang="en-GB" dirty="0"/>
              <a:t>phase </a:t>
            </a:r>
            <a:r>
              <a:rPr lang="en-GB" dirty="0" smtClean="0"/>
              <a:t>process, </a:t>
            </a:r>
            <a:r>
              <a:rPr lang="en-GB" dirty="0"/>
              <a:t>reactive ion etching </a:t>
            </a:r>
          </a:p>
          <a:p>
            <a:pPr lvl="2"/>
            <a:r>
              <a:rPr lang="en-GB" dirty="0"/>
              <a:t>Balance density of trenches with respect to wafer thickness to avoid </a:t>
            </a:r>
            <a:r>
              <a:rPr lang="en-GB" dirty="0" smtClean="0"/>
              <a:t>instabilities</a:t>
            </a:r>
          </a:p>
          <a:p>
            <a:pPr lvl="1"/>
            <a:r>
              <a:rPr lang="en-GB" dirty="0" smtClean="0"/>
              <a:t>First large(r) sensors of &gt;1 cm strip length are being fabricated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B5902-303A-ADE8-5DE0-5266E3C8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90076"/>
            <a:ext cx="5783458" cy="2067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384E4-B13A-3AC6-55DE-7F358407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36" y="4707607"/>
            <a:ext cx="5920564" cy="21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LGADs in industrial Si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6004981" cy="4201066"/>
          </a:xfrm>
        </p:spPr>
        <p:txBody>
          <a:bodyPr/>
          <a:lstStyle/>
          <a:p>
            <a:r>
              <a:rPr lang="en-GB" sz="1800" dirty="0" smtClean="0"/>
              <a:t>Integration of gain layer into silicon CMOS process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Successfully demonstrated by University of Geneva </a:t>
            </a:r>
            <a:r>
              <a:rPr lang="en-GB" sz="1800" dirty="0" err="1" smtClean="0"/>
              <a:t>PicoAD</a:t>
            </a:r>
            <a:r>
              <a:rPr lang="en-GB" sz="1800" dirty="0" smtClean="0"/>
              <a:t> detector: IHP 130 nm </a:t>
            </a:r>
            <a:r>
              <a:rPr lang="en-GB" sz="1800" dirty="0" err="1" smtClean="0"/>
              <a:t>SiGe</a:t>
            </a:r>
            <a:r>
              <a:rPr lang="en-GB" sz="1800" dirty="0" smtClean="0"/>
              <a:t> process </a:t>
            </a:r>
            <a:endParaRPr lang="en-GB" sz="1800" dirty="0"/>
          </a:p>
          <a:p>
            <a:pPr marL="580500" lvl="1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Long and extensive work together with manufacturer</a:t>
            </a:r>
            <a:endParaRPr lang="en-GB" sz="1600" dirty="0"/>
          </a:p>
          <a:p>
            <a:pPr marL="580500" lvl="1" indent="-342900">
              <a:buFont typeface="Wingdings" panose="05000000000000000000" pitchFamily="2" charset="2"/>
              <a:buChar char="Ø"/>
            </a:pPr>
            <a:r>
              <a:rPr lang="en-GB" sz="1600" i="1" dirty="0" smtClean="0"/>
              <a:t>Beginning efforts for industry-scale silicon CMOS integration in the US by FNAL and SLAC</a:t>
            </a:r>
          </a:p>
          <a:p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Deep-junction LGADs: uniform gain layer situated deeper in the bulk – no need for junction termination extension, less sensitive to radiation effects </a:t>
            </a:r>
            <a:endParaRPr lang="en-GB" sz="1800" dirty="0"/>
          </a:p>
          <a:p>
            <a:pPr marL="580500" lvl="1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Challenge: very deep implant or wafer-wafer bonding, not trivial to find industrial partner</a:t>
            </a:r>
          </a:p>
          <a:p>
            <a:endParaRPr lang="en-GB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3, 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Ott, Solid-state detectors, GRIDS2025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2AF8-94BF-6340-B60E-A8C5E9F87F01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31" y="2901850"/>
            <a:ext cx="5259174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LTO_FI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D32AF40-3D2D-41F9-A29D-FD094D788296}" vid="{5E902124-47C2-40CF-8377-D0377EEBF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LTO_FI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D32AF40-3D2D-41F9-A29D-FD094D788296}" vid="{5E902124-47C2-40CF-8377-D0377EEBF5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1082</Words>
  <Application>Microsoft Office PowerPoint</Application>
  <PresentationFormat>Widescreen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MS PGothic</vt:lpstr>
      <vt:lpstr>MS PGothic</vt:lpstr>
      <vt:lpstr>Aptos</vt:lpstr>
      <vt:lpstr>Arial</vt:lpstr>
      <vt:lpstr>Calibri</vt:lpstr>
      <vt:lpstr>Courier New</vt:lpstr>
      <vt:lpstr>Georgia</vt:lpstr>
      <vt:lpstr>Lucida Grande</vt:lpstr>
      <vt:lpstr>Tahoma</vt:lpstr>
      <vt:lpstr>Wingdings</vt:lpstr>
      <vt:lpstr>ヒラギノ角ゴ Pro W3</vt:lpstr>
      <vt:lpstr>AALTO_FI</vt:lpstr>
      <vt:lpstr>Office Theme</vt:lpstr>
      <vt:lpstr>1_AALTO_FI</vt:lpstr>
      <vt:lpstr>R&amp;D and applications of low-gain avalanche diodes</vt:lpstr>
      <vt:lpstr>LGAD sensor technology and challenges</vt:lpstr>
      <vt:lpstr>Radiation hardness</vt:lpstr>
      <vt:lpstr>Radiation damage in LGADs</vt:lpstr>
      <vt:lpstr>Radiation damage in LGADs</vt:lpstr>
      <vt:lpstr>Spatial &amp; timing resolution</vt:lpstr>
      <vt:lpstr>Spatial &amp; timing resolution</vt:lpstr>
      <vt:lpstr>Optimizing the fill factor</vt:lpstr>
      <vt:lpstr>LGADs in industrial Si processes</vt:lpstr>
      <vt:lpstr>Summary</vt:lpstr>
      <vt:lpstr>Timing layer for Belle II?</vt:lpstr>
      <vt:lpstr>A timing layer for Belle II?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Perez Hults</dc:creator>
  <cp:lastModifiedBy>Jenni</cp:lastModifiedBy>
  <cp:revision>111</cp:revision>
  <dcterms:created xsi:type="dcterms:W3CDTF">2020-05-01T07:04:43Z</dcterms:created>
  <dcterms:modified xsi:type="dcterms:W3CDTF">2025-08-08T15:58:13Z</dcterms:modified>
</cp:coreProperties>
</file>