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466" r:id="rId3"/>
    <p:sldId id="507" r:id="rId4"/>
    <p:sldId id="501" r:id="rId5"/>
    <p:sldId id="463" r:id="rId6"/>
    <p:sldId id="497" r:id="rId7"/>
    <p:sldId id="498" r:id="rId8"/>
    <p:sldId id="508" r:id="rId9"/>
    <p:sldId id="392" r:id="rId10"/>
    <p:sldId id="503" r:id="rId11"/>
    <p:sldId id="504" r:id="rId12"/>
    <p:sldId id="500" r:id="rId13"/>
    <p:sldId id="510" r:id="rId14"/>
    <p:sldId id="506" r:id="rId15"/>
    <p:sldId id="511" r:id="rId16"/>
    <p:sldId id="512" r:id="rId17"/>
    <p:sldId id="513" r:id="rId18"/>
    <p:sldId id="474" r:id="rId19"/>
    <p:sldId id="317" r:id="rId20"/>
    <p:sldId id="350" r:id="rId21"/>
    <p:sldId id="397" r:id="rId22"/>
    <p:sldId id="265" r:id="rId23"/>
    <p:sldId id="395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2BF46-EE1B-1140-A472-DF5F7C3AA0DA}" v="379" dt="2025-05-27T12:57:1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/>
    <p:restoredTop sz="93741"/>
  </p:normalViewPr>
  <p:slideViewPr>
    <p:cSldViewPr snapToGrid="0">
      <p:cViewPr varScale="1">
        <p:scale>
          <a:sx n="160" d="100"/>
          <a:sy n="160" d="100"/>
        </p:scale>
        <p:origin x="6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 Acosta" userId="9d72a190-31dc-483f-a3ae-7e1d2f546e31" providerId="ADAL" clId="{7062BF46-EE1B-1140-A472-DF5F7C3AA0DA}"/>
    <pc:docChg chg="undo redo custSel addSld delSld modSld sldOrd modMainMaster">
      <pc:chgData name="Darin Acosta" userId="9d72a190-31dc-483f-a3ae-7e1d2f546e31" providerId="ADAL" clId="{7062BF46-EE1B-1140-A472-DF5F7C3AA0DA}" dt="2025-05-28T07:16:07.102" v="3878" actId="20577"/>
      <pc:docMkLst>
        <pc:docMk/>
      </pc:docMkLst>
      <pc:sldChg chg="addSp modSp mod">
        <pc:chgData name="Darin Acosta" userId="9d72a190-31dc-483f-a3ae-7e1d2f546e31" providerId="ADAL" clId="{7062BF46-EE1B-1140-A472-DF5F7C3AA0DA}" dt="2025-05-26T12:05:12.634" v="3082" actId="1076"/>
        <pc:sldMkLst>
          <pc:docMk/>
          <pc:sldMk cId="0" sldId="256"/>
        </pc:sldMkLst>
        <pc:spChg chg="mod">
          <ac:chgData name="Darin Acosta" userId="9d72a190-31dc-483f-a3ae-7e1d2f546e31" providerId="ADAL" clId="{7062BF46-EE1B-1140-A472-DF5F7C3AA0DA}" dt="2025-05-01T17:46:21.299" v="539" actId="20577"/>
          <ac:spMkLst>
            <pc:docMk/>
            <pc:sldMk cId="0" sldId="256"/>
            <ac:spMk id="71" creationId="{00000000-0000-0000-0000-000000000000}"/>
          </ac:spMkLst>
        </pc:spChg>
        <pc:spChg chg="mod">
          <ac:chgData name="Darin Acosta" userId="9d72a190-31dc-483f-a3ae-7e1d2f546e31" providerId="ADAL" clId="{7062BF46-EE1B-1140-A472-DF5F7C3AA0DA}" dt="2025-05-01T16:32:06.266" v="3" actId="27636"/>
          <ac:spMkLst>
            <pc:docMk/>
            <pc:sldMk cId="0" sldId="256"/>
            <ac:spMk id="72" creationId="{00000000-0000-0000-0000-000000000000}"/>
          </ac:spMkLst>
        </pc:spChg>
        <pc:picChg chg="add mod">
          <ac:chgData name="Darin Acosta" userId="9d72a190-31dc-483f-a3ae-7e1d2f546e31" providerId="ADAL" clId="{7062BF46-EE1B-1140-A472-DF5F7C3AA0DA}" dt="2025-05-26T12:05:12.634" v="3082" actId="1076"/>
          <ac:picMkLst>
            <pc:docMk/>
            <pc:sldMk cId="0" sldId="256"/>
            <ac:picMk id="1026" creationId="{059B40C4-C80C-C4BF-FE07-28DFE9CA8C21}"/>
          </ac:picMkLst>
        </pc:picChg>
      </pc:sldChg>
      <pc:sldChg chg="modSp">
        <pc:chgData name="Darin Acosta" userId="9d72a190-31dc-483f-a3ae-7e1d2f546e31" providerId="ADAL" clId="{7062BF46-EE1B-1140-A472-DF5F7C3AA0DA}" dt="2025-05-01T16:57:36.419" v="379" actId="113"/>
        <pc:sldMkLst>
          <pc:docMk/>
          <pc:sldMk cId="0" sldId="258"/>
        </pc:sldMkLst>
        <pc:spChg chg="mod">
          <ac:chgData name="Darin Acosta" userId="9d72a190-31dc-483f-a3ae-7e1d2f546e31" providerId="ADAL" clId="{7062BF46-EE1B-1140-A472-DF5F7C3AA0DA}" dt="2025-05-01T16:57:36.419" v="379" actId="113"/>
          <ac:spMkLst>
            <pc:docMk/>
            <pc:sldMk cId="0" sldId="258"/>
            <ac:spMk id="33" creationId="{F1CE5103-2F9D-F7EE-9945-981B5876235A}"/>
          </ac:spMkLst>
        </pc:spChg>
      </pc:sldChg>
      <pc:sldChg chg="addSp modSp mod modAnim">
        <pc:chgData name="Darin Acosta" userId="9d72a190-31dc-483f-a3ae-7e1d2f546e31" providerId="ADAL" clId="{7062BF46-EE1B-1140-A472-DF5F7C3AA0DA}" dt="2025-05-13T15:18:40.830" v="2561"/>
        <pc:sldMkLst>
          <pc:docMk/>
          <pc:sldMk cId="0" sldId="265"/>
        </pc:sldMkLst>
        <pc:spChg chg="mod">
          <ac:chgData name="Darin Acosta" userId="9d72a190-31dc-483f-a3ae-7e1d2f546e31" providerId="ADAL" clId="{7062BF46-EE1B-1140-A472-DF5F7C3AA0DA}" dt="2025-05-09T16:41:39.685" v="1870" actId="14100"/>
          <ac:spMkLst>
            <pc:docMk/>
            <pc:sldMk cId="0" sldId="265"/>
            <ac:spMk id="2" creationId="{431BBBDC-996A-FEF6-820C-AC0033B5C7D6}"/>
          </ac:spMkLst>
        </pc:spChg>
        <pc:spChg chg="mod">
          <ac:chgData name="Darin Acosta" userId="9d72a190-31dc-483f-a3ae-7e1d2f546e31" providerId="ADAL" clId="{7062BF46-EE1B-1140-A472-DF5F7C3AA0DA}" dt="2025-05-09T16:41:36.166" v="1868" actId="1076"/>
          <ac:spMkLst>
            <pc:docMk/>
            <pc:sldMk cId="0" sldId="265"/>
            <ac:spMk id="3" creationId="{E3DE3BB5-87A4-62E1-04D5-132E6C7E7F44}"/>
          </ac:spMkLst>
        </pc:spChg>
        <pc:spChg chg="mod">
          <ac:chgData name="Darin Acosta" userId="9d72a190-31dc-483f-a3ae-7e1d2f546e31" providerId="ADAL" clId="{7062BF46-EE1B-1140-A472-DF5F7C3AA0DA}" dt="2025-05-01T17:54:33.832" v="599" actId="1036"/>
          <ac:spMkLst>
            <pc:docMk/>
            <pc:sldMk cId="0" sldId="265"/>
            <ac:spMk id="4" creationId="{F4082385-A826-F457-B09F-BFDF53FE671D}"/>
          </ac:spMkLst>
        </pc:spChg>
        <pc:spChg chg="mod">
          <ac:chgData name="Darin Acosta" userId="9d72a190-31dc-483f-a3ae-7e1d2f546e31" providerId="ADAL" clId="{7062BF46-EE1B-1140-A472-DF5F7C3AA0DA}" dt="2025-05-01T17:54:33.832" v="599" actId="1036"/>
          <ac:spMkLst>
            <pc:docMk/>
            <pc:sldMk cId="0" sldId="265"/>
            <ac:spMk id="5" creationId="{38AC28ED-625B-D87A-172E-74D2C9CC7050}"/>
          </ac:spMkLst>
        </pc:spChg>
        <pc:spChg chg="add mod">
          <ac:chgData name="Darin Acosta" userId="9d72a190-31dc-483f-a3ae-7e1d2f546e31" providerId="ADAL" clId="{7062BF46-EE1B-1140-A472-DF5F7C3AA0DA}" dt="2025-05-13T15:18:27.841" v="2560" actId="692"/>
          <ac:spMkLst>
            <pc:docMk/>
            <pc:sldMk cId="0" sldId="265"/>
            <ac:spMk id="8" creationId="{88858B2D-94D5-6C0D-7C09-49BDD5D8E19F}"/>
          </ac:spMkLst>
        </pc:spChg>
        <pc:spChg chg="mod">
          <ac:chgData name="Darin Acosta" userId="9d72a190-31dc-483f-a3ae-7e1d2f546e31" providerId="ADAL" clId="{7062BF46-EE1B-1140-A472-DF5F7C3AA0DA}" dt="2025-05-13T15:17:54.462" v="2556" actId="20577"/>
          <ac:spMkLst>
            <pc:docMk/>
            <pc:sldMk cId="0" sldId="265"/>
            <ac:spMk id="176" creationId="{00000000-0000-0000-0000-000000000000}"/>
          </ac:spMkLst>
        </pc:spChg>
        <pc:spChg chg="mod">
          <ac:chgData name="Darin Acosta" userId="9d72a190-31dc-483f-a3ae-7e1d2f546e31" providerId="ADAL" clId="{7062BF46-EE1B-1140-A472-DF5F7C3AA0DA}" dt="2025-05-01T17:54:33.832" v="599" actId="1036"/>
          <ac:spMkLst>
            <pc:docMk/>
            <pc:sldMk cId="0" sldId="265"/>
            <ac:spMk id="180" creationId="{00000000-0000-0000-0000-000000000000}"/>
          </ac:spMkLst>
        </pc:spChg>
        <pc:spChg chg="mod">
          <ac:chgData name="Darin Acosta" userId="9d72a190-31dc-483f-a3ae-7e1d2f546e31" providerId="ADAL" clId="{7062BF46-EE1B-1140-A472-DF5F7C3AA0DA}" dt="2025-05-01T17:54:33.832" v="599" actId="1036"/>
          <ac:spMkLst>
            <pc:docMk/>
            <pc:sldMk cId="0" sldId="265"/>
            <ac:spMk id="181" creationId="{00000000-0000-0000-0000-000000000000}"/>
          </ac:spMkLst>
        </pc:spChg>
        <pc:picChg chg="mod">
          <ac:chgData name="Darin Acosta" userId="9d72a190-31dc-483f-a3ae-7e1d2f546e31" providerId="ADAL" clId="{7062BF46-EE1B-1140-A472-DF5F7C3AA0DA}" dt="2025-05-01T17:54:33.832" v="599" actId="1036"/>
          <ac:picMkLst>
            <pc:docMk/>
            <pc:sldMk cId="0" sldId="265"/>
            <ac:picMk id="178" creationId="{00000000-0000-0000-0000-000000000000}"/>
          </ac:picMkLst>
        </pc:picChg>
      </pc:sldChg>
      <pc:sldChg chg="modSp mod">
        <pc:chgData name="Darin Acosta" userId="9d72a190-31dc-483f-a3ae-7e1d2f546e31" providerId="ADAL" clId="{7062BF46-EE1B-1140-A472-DF5F7C3AA0DA}" dt="2025-05-01T16:54:14.499" v="353" actId="6549"/>
        <pc:sldMkLst>
          <pc:docMk/>
          <pc:sldMk cId="0" sldId="283"/>
        </pc:sldMkLst>
        <pc:spChg chg="mod">
          <ac:chgData name="Darin Acosta" userId="9d72a190-31dc-483f-a3ae-7e1d2f546e31" providerId="ADAL" clId="{7062BF46-EE1B-1140-A472-DF5F7C3AA0DA}" dt="2025-05-01T16:37:11.957" v="163" actId="1076"/>
          <ac:spMkLst>
            <pc:docMk/>
            <pc:sldMk cId="0" sldId="283"/>
            <ac:spMk id="2" creationId="{12B30444-7FF0-2FC2-3F08-902420516170}"/>
          </ac:spMkLst>
        </pc:spChg>
        <pc:spChg chg="mod">
          <ac:chgData name="Darin Acosta" userId="9d72a190-31dc-483f-a3ae-7e1d2f546e31" providerId="ADAL" clId="{7062BF46-EE1B-1140-A472-DF5F7C3AA0DA}" dt="2025-05-01T16:36:08.853" v="153" actId="20577"/>
          <ac:spMkLst>
            <pc:docMk/>
            <pc:sldMk cId="0" sldId="283"/>
            <ac:spMk id="3" creationId="{65B63869-3A11-BD09-3EE1-6666596EF5D7}"/>
          </ac:spMkLst>
        </pc:spChg>
        <pc:spChg chg="mod">
          <ac:chgData name="Darin Acosta" userId="9d72a190-31dc-483f-a3ae-7e1d2f546e31" providerId="ADAL" clId="{7062BF46-EE1B-1140-A472-DF5F7C3AA0DA}" dt="2025-05-01T16:35:51.170" v="150" actId="20577"/>
          <ac:spMkLst>
            <pc:docMk/>
            <pc:sldMk cId="0" sldId="283"/>
            <ac:spMk id="323" creationId="{00000000-0000-0000-0000-000000000000}"/>
          </ac:spMkLst>
        </pc:spChg>
        <pc:spChg chg="mod">
          <ac:chgData name="Darin Acosta" userId="9d72a190-31dc-483f-a3ae-7e1d2f546e31" providerId="ADAL" clId="{7062BF46-EE1B-1140-A472-DF5F7C3AA0DA}" dt="2025-05-01T16:54:14.499" v="353" actId="6549"/>
          <ac:spMkLst>
            <pc:docMk/>
            <pc:sldMk cId="0" sldId="283"/>
            <ac:spMk id="324" creationId="{00000000-0000-0000-0000-000000000000}"/>
          </ac:spMkLst>
        </pc:spChg>
      </pc:sldChg>
      <pc:sldChg chg="modSp mod">
        <pc:chgData name="Darin Acosta" userId="9d72a190-31dc-483f-a3ae-7e1d2f546e31" providerId="ADAL" clId="{7062BF46-EE1B-1140-A472-DF5F7C3AA0DA}" dt="2025-05-01T16:44:30.909" v="308" actId="6549"/>
        <pc:sldMkLst>
          <pc:docMk/>
          <pc:sldMk cId="1895966816" sldId="284"/>
        </pc:sldMkLst>
        <pc:spChg chg="mod">
          <ac:chgData name="Darin Acosta" userId="9d72a190-31dc-483f-a3ae-7e1d2f546e31" providerId="ADAL" clId="{7062BF46-EE1B-1140-A472-DF5F7C3AA0DA}" dt="2025-05-01T16:44:30.909" v="308" actId="6549"/>
          <ac:spMkLst>
            <pc:docMk/>
            <pc:sldMk cId="1895966816" sldId="284"/>
            <ac:spMk id="79" creationId="{00000000-0000-0000-0000-000000000000}"/>
          </ac:spMkLst>
        </pc:spChg>
      </pc:sldChg>
      <pc:sldChg chg="modSp mod">
        <pc:chgData name="Darin Acosta" userId="9d72a190-31dc-483f-a3ae-7e1d2f546e31" providerId="ADAL" clId="{7062BF46-EE1B-1140-A472-DF5F7C3AA0DA}" dt="2025-05-02T15:53:06.284" v="1328" actId="113"/>
        <pc:sldMkLst>
          <pc:docMk/>
          <pc:sldMk cId="0" sldId="346"/>
        </pc:sldMkLst>
        <pc:spChg chg="mod">
          <ac:chgData name="Darin Acosta" userId="9d72a190-31dc-483f-a3ae-7e1d2f546e31" providerId="ADAL" clId="{7062BF46-EE1B-1140-A472-DF5F7C3AA0DA}" dt="2025-05-02T15:53:06.284" v="1328" actId="113"/>
          <ac:spMkLst>
            <pc:docMk/>
            <pc:sldMk cId="0" sldId="346"/>
            <ac:spMk id="142" creationId="{00000000-0000-0000-0000-000000000000}"/>
          </ac:spMkLst>
        </pc:spChg>
      </pc:sldChg>
      <pc:sldChg chg="addSp modSp mod modAnim">
        <pc:chgData name="Darin Acosta" userId="9d72a190-31dc-483f-a3ae-7e1d2f546e31" providerId="ADAL" clId="{7062BF46-EE1B-1140-A472-DF5F7C3AA0DA}" dt="2025-05-27T00:59:07.081" v="3393" actId="20577"/>
        <pc:sldMkLst>
          <pc:docMk/>
          <pc:sldMk cId="3863988115" sldId="348"/>
        </pc:sldMkLst>
        <pc:spChg chg="mod">
          <ac:chgData name="Darin Acosta" userId="9d72a190-31dc-483f-a3ae-7e1d2f546e31" providerId="ADAL" clId="{7062BF46-EE1B-1140-A472-DF5F7C3AA0DA}" dt="2025-05-27T00:37:34.862" v="3329" actId="20577"/>
          <ac:spMkLst>
            <pc:docMk/>
            <pc:sldMk cId="3863988115" sldId="348"/>
            <ac:spMk id="3" creationId="{F0B632E3-D231-0C2A-D8C9-2EC1412CF26D}"/>
          </ac:spMkLst>
        </pc:spChg>
        <pc:spChg chg="mod">
          <ac:chgData name="Darin Acosta" userId="9d72a190-31dc-483f-a3ae-7e1d2f546e31" providerId="ADAL" clId="{7062BF46-EE1B-1140-A472-DF5F7C3AA0DA}" dt="2025-05-02T14:51:13.387" v="1255" actId="14100"/>
          <ac:spMkLst>
            <pc:docMk/>
            <pc:sldMk cId="3863988115" sldId="348"/>
            <ac:spMk id="6" creationId="{DBD52DF0-B246-DF4A-4B52-2644D5D8B88A}"/>
          </ac:spMkLst>
        </pc:spChg>
        <pc:spChg chg="mod">
          <ac:chgData name="Darin Acosta" userId="9d72a190-31dc-483f-a3ae-7e1d2f546e31" providerId="ADAL" clId="{7062BF46-EE1B-1140-A472-DF5F7C3AA0DA}" dt="2025-05-02T14:51:10.563" v="1254" actId="14100"/>
          <ac:spMkLst>
            <pc:docMk/>
            <pc:sldMk cId="3863988115" sldId="348"/>
            <ac:spMk id="7" creationId="{4DAF389A-77E9-E255-BA87-1B95959B50DF}"/>
          </ac:spMkLst>
        </pc:spChg>
        <pc:spChg chg="add mod">
          <ac:chgData name="Darin Acosta" userId="9d72a190-31dc-483f-a3ae-7e1d2f546e31" providerId="ADAL" clId="{7062BF46-EE1B-1140-A472-DF5F7C3AA0DA}" dt="2025-05-27T00:59:07.081" v="3393" actId="20577"/>
          <ac:spMkLst>
            <pc:docMk/>
            <pc:sldMk cId="3863988115" sldId="348"/>
            <ac:spMk id="8" creationId="{29DC4B8C-2A74-3E82-277C-D2A9EB39C85A}"/>
          </ac:spMkLst>
        </pc:spChg>
        <pc:spChg chg="mod">
          <ac:chgData name="Darin Acosta" userId="9d72a190-31dc-483f-a3ae-7e1d2f546e31" providerId="ADAL" clId="{7062BF46-EE1B-1140-A472-DF5F7C3AA0DA}" dt="2025-05-27T00:35:29.076" v="3285" actId="1035"/>
          <ac:spMkLst>
            <pc:docMk/>
            <pc:sldMk cId="3863988115" sldId="348"/>
            <ac:spMk id="11" creationId="{C82AF607-8B06-5AC1-EDD5-79DA2F2C2B73}"/>
          </ac:spMkLst>
        </pc:spChg>
      </pc:sldChg>
      <pc:sldChg chg="modSp mod">
        <pc:chgData name="Darin Acosta" userId="9d72a190-31dc-483f-a3ae-7e1d2f546e31" providerId="ADAL" clId="{7062BF46-EE1B-1140-A472-DF5F7C3AA0DA}" dt="2025-05-09T16:12:06.612" v="1495" actId="20577"/>
        <pc:sldMkLst>
          <pc:docMk/>
          <pc:sldMk cId="3404741368" sldId="374"/>
        </pc:sldMkLst>
        <pc:spChg chg="mod">
          <ac:chgData name="Darin Acosta" userId="9d72a190-31dc-483f-a3ae-7e1d2f546e31" providerId="ADAL" clId="{7062BF46-EE1B-1140-A472-DF5F7C3AA0DA}" dt="2025-05-09T16:12:06.612" v="1495" actId="20577"/>
          <ac:spMkLst>
            <pc:docMk/>
            <pc:sldMk cId="3404741368" sldId="374"/>
            <ac:spMk id="3" creationId="{3ABA7C3A-2531-873A-B7C3-00539E715857}"/>
          </ac:spMkLst>
        </pc:spChg>
        <pc:spChg chg="mod">
          <ac:chgData name="Darin Acosta" userId="9d72a190-31dc-483f-a3ae-7e1d2f546e31" providerId="ADAL" clId="{7062BF46-EE1B-1140-A472-DF5F7C3AA0DA}" dt="2025-05-09T16:11:18.449" v="1433" actId="20577"/>
          <ac:spMkLst>
            <pc:docMk/>
            <pc:sldMk cId="3404741368" sldId="374"/>
            <ac:spMk id="6" creationId="{84698935-99D0-AD72-4494-4EFD7ECD1F46}"/>
          </ac:spMkLst>
        </pc:spChg>
      </pc:sldChg>
      <pc:sldChg chg="modSp mod">
        <pc:chgData name="Darin Acosta" userId="9d72a190-31dc-483f-a3ae-7e1d2f546e31" providerId="ADAL" clId="{7062BF46-EE1B-1140-A472-DF5F7C3AA0DA}" dt="2025-05-02T17:17:52.958" v="1370" actId="20577"/>
        <pc:sldMkLst>
          <pc:docMk/>
          <pc:sldMk cId="0" sldId="375"/>
        </pc:sldMkLst>
        <pc:spChg chg="mod">
          <ac:chgData name="Darin Acosta" userId="9d72a190-31dc-483f-a3ae-7e1d2f546e31" providerId="ADAL" clId="{7062BF46-EE1B-1140-A472-DF5F7C3AA0DA}" dt="2025-05-02T17:17:52.958" v="1370" actId="20577"/>
          <ac:spMkLst>
            <pc:docMk/>
            <pc:sldMk cId="0" sldId="375"/>
            <ac:spMk id="109" creationId="{00000000-0000-0000-0000-000000000000}"/>
          </ac:spMkLst>
        </pc:spChg>
      </pc:sldChg>
      <pc:sldChg chg="modSp mod">
        <pc:chgData name="Darin Acosta" userId="9d72a190-31dc-483f-a3ae-7e1d2f546e31" providerId="ADAL" clId="{7062BF46-EE1B-1140-A472-DF5F7C3AA0DA}" dt="2025-05-01T17:00:05.185" v="430" actId="14100"/>
        <pc:sldMkLst>
          <pc:docMk/>
          <pc:sldMk cId="2965347475" sldId="377"/>
        </pc:sldMkLst>
        <pc:spChg chg="mod">
          <ac:chgData name="Darin Acosta" userId="9d72a190-31dc-483f-a3ae-7e1d2f546e31" providerId="ADAL" clId="{7062BF46-EE1B-1140-A472-DF5F7C3AA0DA}" dt="2025-05-01T16:59:54.900" v="428" actId="1038"/>
          <ac:spMkLst>
            <pc:docMk/>
            <pc:sldMk cId="2965347475" sldId="377"/>
            <ac:spMk id="3" creationId="{0A15BA60-19AF-5F0E-22D5-DFE386FA25FB}"/>
          </ac:spMkLst>
        </pc:spChg>
        <pc:spChg chg="mod">
          <ac:chgData name="Darin Acosta" userId="9d72a190-31dc-483f-a3ae-7e1d2f546e31" providerId="ADAL" clId="{7062BF46-EE1B-1140-A472-DF5F7C3AA0DA}" dt="2025-05-01T17:00:05.185" v="430" actId="14100"/>
          <ac:spMkLst>
            <pc:docMk/>
            <pc:sldMk cId="2965347475" sldId="377"/>
            <ac:spMk id="13" creationId="{151D9BC2-0729-3DA7-3D43-CAD5E65FF70B}"/>
          </ac:spMkLst>
        </pc:spChg>
      </pc:sldChg>
      <pc:sldChg chg="ord">
        <pc:chgData name="Darin Acosta" userId="9d72a190-31dc-483f-a3ae-7e1d2f546e31" providerId="ADAL" clId="{7062BF46-EE1B-1140-A472-DF5F7C3AA0DA}" dt="2025-05-28T07:13:06.066" v="3870" actId="20578"/>
        <pc:sldMkLst>
          <pc:docMk/>
          <pc:sldMk cId="1914274693" sldId="386"/>
        </pc:sldMkLst>
      </pc:sldChg>
      <pc:sldChg chg="addSp delSp modSp mod chgLayout">
        <pc:chgData name="Darin Acosta" userId="9d72a190-31dc-483f-a3ae-7e1d2f546e31" providerId="ADAL" clId="{7062BF46-EE1B-1140-A472-DF5F7C3AA0DA}" dt="2025-05-27T01:57:05.301" v="3868" actId="57"/>
        <pc:sldMkLst>
          <pc:docMk/>
          <pc:sldMk cId="2711657517" sldId="388"/>
        </pc:sldMkLst>
        <pc:spChg chg="mod ord">
          <ac:chgData name="Darin Acosta" userId="9d72a190-31dc-483f-a3ae-7e1d2f546e31" providerId="ADAL" clId="{7062BF46-EE1B-1140-A472-DF5F7C3AA0DA}" dt="2025-05-27T01:57:05.301" v="3868" actId="57"/>
          <ac:spMkLst>
            <pc:docMk/>
            <pc:sldMk cId="2711657517" sldId="388"/>
            <ac:spMk id="2" creationId="{F2A3EA5C-FB5F-08ED-950B-6E6EB4E272A2}"/>
          </ac:spMkLst>
        </pc:spChg>
        <pc:spChg chg="mod ord">
          <ac:chgData name="Darin Acosta" userId="9d72a190-31dc-483f-a3ae-7e1d2f546e31" providerId="ADAL" clId="{7062BF46-EE1B-1140-A472-DF5F7C3AA0DA}" dt="2025-05-27T01:56:54.524" v="3865" actId="113"/>
          <ac:spMkLst>
            <pc:docMk/>
            <pc:sldMk cId="2711657517" sldId="388"/>
            <ac:spMk id="3" creationId="{C4225EC2-CC6D-6537-7A24-A917E241AC13}"/>
          </ac:spMkLst>
        </pc:spChg>
        <pc:spChg chg="mod ord">
          <ac:chgData name="Darin Acosta" userId="9d72a190-31dc-483f-a3ae-7e1d2f546e31" providerId="ADAL" clId="{7062BF46-EE1B-1140-A472-DF5F7C3AA0DA}" dt="2025-05-27T01:56:53.072" v="3857" actId="6264"/>
          <ac:spMkLst>
            <pc:docMk/>
            <pc:sldMk cId="2711657517" sldId="388"/>
            <ac:spMk id="4" creationId="{92C9B885-40B9-54C6-99AA-191FD8CBE0B8}"/>
          </ac:spMkLst>
        </pc:spChg>
        <pc:spChg chg="add del mod">
          <ac:chgData name="Darin Acosta" userId="9d72a190-31dc-483f-a3ae-7e1d2f546e31" providerId="ADAL" clId="{7062BF46-EE1B-1140-A472-DF5F7C3AA0DA}" dt="2025-05-27T01:56:53.072" v="3857" actId="6264"/>
          <ac:spMkLst>
            <pc:docMk/>
            <pc:sldMk cId="2711657517" sldId="388"/>
            <ac:spMk id="5" creationId="{5842B88F-1E13-7352-EDA2-A1E067D13598}"/>
          </ac:spMkLst>
        </pc:spChg>
        <pc:spChg chg="add del mod">
          <ac:chgData name="Darin Acosta" userId="9d72a190-31dc-483f-a3ae-7e1d2f546e31" providerId="ADAL" clId="{7062BF46-EE1B-1140-A472-DF5F7C3AA0DA}" dt="2025-05-27T01:56:53.072" v="3857" actId="6264"/>
          <ac:spMkLst>
            <pc:docMk/>
            <pc:sldMk cId="2711657517" sldId="388"/>
            <ac:spMk id="8" creationId="{2DE70660-AD23-930B-3F87-6AD64F45E356}"/>
          </ac:spMkLst>
        </pc:spChg>
        <pc:spChg chg="add del mod">
          <ac:chgData name="Darin Acosta" userId="9d72a190-31dc-483f-a3ae-7e1d2f546e31" providerId="ADAL" clId="{7062BF46-EE1B-1140-A472-DF5F7C3AA0DA}" dt="2025-05-27T01:56:53.072" v="3857" actId="6264"/>
          <ac:spMkLst>
            <pc:docMk/>
            <pc:sldMk cId="2711657517" sldId="388"/>
            <ac:spMk id="9" creationId="{DEBAC741-A4D9-3C89-D552-A56377C7763A}"/>
          </ac:spMkLst>
        </pc:spChg>
        <pc:picChg chg="mod">
          <ac:chgData name="Darin Acosta" userId="9d72a190-31dc-483f-a3ae-7e1d2f546e31" providerId="ADAL" clId="{7062BF46-EE1B-1140-A472-DF5F7C3AA0DA}" dt="2025-05-27T01:54:59.468" v="3779" actId="1076"/>
          <ac:picMkLst>
            <pc:docMk/>
            <pc:sldMk cId="2711657517" sldId="388"/>
            <ac:picMk id="10" creationId="{9C4B4441-B0D1-D4DB-7EA6-FEC30E650D84}"/>
          </ac:picMkLst>
        </pc:picChg>
      </pc:sldChg>
      <pc:sldChg chg="ord">
        <pc:chgData name="Darin Acosta" userId="9d72a190-31dc-483f-a3ae-7e1d2f546e31" providerId="ADAL" clId="{7062BF46-EE1B-1140-A472-DF5F7C3AA0DA}" dt="2025-05-01T16:41:42.425" v="252" actId="20578"/>
        <pc:sldMkLst>
          <pc:docMk/>
          <pc:sldMk cId="2287444459" sldId="390"/>
        </pc:sldMkLst>
      </pc:sldChg>
      <pc:sldChg chg="addSp delSp modSp mod">
        <pc:chgData name="Darin Acosta" userId="9d72a190-31dc-483f-a3ae-7e1d2f546e31" providerId="ADAL" clId="{7062BF46-EE1B-1140-A472-DF5F7C3AA0DA}" dt="2025-05-15T12:39:17.144" v="3006" actId="20577"/>
        <pc:sldMkLst>
          <pc:docMk/>
          <pc:sldMk cId="3929286707" sldId="392"/>
        </pc:sldMkLst>
        <pc:spChg chg="mod">
          <ac:chgData name="Darin Acosta" userId="9d72a190-31dc-483f-a3ae-7e1d2f546e31" providerId="ADAL" clId="{7062BF46-EE1B-1140-A472-DF5F7C3AA0DA}" dt="2025-05-15T12:39:17.144" v="3006" actId="20577"/>
          <ac:spMkLst>
            <pc:docMk/>
            <pc:sldMk cId="3929286707" sldId="392"/>
            <ac:spMk id="3" creationId="{EA90F965-4B88-59A5-68D6-68E4D02C2062}"/>
          </ac:spMkLst>
        </pc:spChg>
        <pc:spChg chg="add mod">
          <ac:chgData name="Darin Acosta" userId="9d72a190-31dc-483f-a3ae-7e1d2f546e31" providerId="ADAL" clId="{7062BF46-EE1B-1140-A472-DF5F7C3AA0DA}" dt="2025-05-09T16:44:17.769" v="1978" actId="207"/>
          <ac:spMkLst>
            <pc:docMk/>
            <pc:sldMk cId="3929286707" sldId="392"/>
            <ac:spMk id="7" creationId="{0C652EBE-2D5D-4CF0-343E-B9E6B2299876}"/>
          </ac:spMkLst>
        </pc:spChg>
        <pc:spChg chg="add mod">
          <ac:chgData name="Darin Acosta" userId="9d72a190-31dc-483f-a3ae-7e1d2f546e31" providerId="ADAL" clId="{7062BF46-EE1B-1140-A472-DF5F7C3AA0DA}" dt="2025-05-01T19:35:28.005" v="895" actId="1076"/>
          <ac:spMkLst>
            <pc:docMk/>
            <pc:sldMk cId="3929286707" sldId="392"/>
            <ac:spMk id="8" creationId="{7FD0350F-3521-1955-EFB2-2157FD04F7AC}"/>
          </ac:spMkLst>
        </pc:spChg>
        <pc:spChg chg="add mod">
          <ac:chgData name="Darin Acosta" userId="9d72a190-31dc-483f-a3ae-7e1d2f546e31" providerId="ADAL" clId="{7062BF46-EE1B-1140-A472-DF5F7C3AA0DA}" dt="2025-05-13T14:52:20.876" v="2176" actId="1076"/>
          <ac:spMkLst>
            <pc:docMk/>
            <pc:sldMk cId="3929286707" sldId="392"/>
            <ac:spMk id="11" creationId="{CA5E8FF6-A8FE-4D91-28C9-D1B2C666DD53}"/>
          </ac:spMkLst>
        </pc:spChg>
        <pc:picChg chg="add mod">
          <ac:chgData name="Darin Acosta" userId="9d72a190-31dc-483f-a3ae-7e1d2f546e31" providerId="ADAL" clId="{7062BF46-EE1B-1140-A472-DF5F7C3AA0DA}" dt="2025-05-01T19:35:28.005" v="895" actId="1076"/>
          <ac:picMkLst>
            <pc:docMk/>
            <pc:sldMk cId="3929286707" sldId="392"/>
            <ac:picMk id="5" creationId="{F7791A27-B3A5-F0A4-2172-35BDB9C73B31}"/>
          </ac:picMkLst>
        </pc:picChg>
        <pc:picChg chg="add mod">
          <ac:chgData name="Darin Acosta" userId="9d72a190-31dc-483f-a3ae-7e1d2f546e31" providerId="ADAL" clId="{7062BF46-EE1B-1140-A472-DF5F7C3AA0DA}" dt="2025-05-01T19:35:28.005" v="895" actId="1076"/>
          <ac:picMkLst>
            <pc:docMk/>
            <pc:sldMk cId="3929286707" sldId="392"/>
            <ac:picMk id="6" creationId="{004EFA70-185F-505E-EE1E-010507537425}"/>
          </ac:picMkLst>
        </pc:picChg>
        <pc:picChg chg="add mod">
          <ac:chgData name="Darin Acosta" userId="9d72a190-31dc-483f-a3ae-7e1d2f546e31" providerId="ADAL" clId="{7062BF46-EE1B-1140-A472-DF5F7C3AA0DA}" dt="2025-05-13T14:54:41.313" v="2220" actId="1036"/>
          <ac:picMkLst>
            <pc:docMk/>
            <pc:sldMk cId="3929286707" sldId="392"/>
            <ac:picMk id="10" creationId="{8FD8BF4B-0745-74F3-C183-279F174C8DB5}"/>
          </ac:picMkLst>
        </pc:picChg>
      </pc:sldChg>
      <pc:sldChg chg="modSp mod ord">
        <pc:chgData name="Darin Acosta" userId="9d72a190-31dc-483f-a3ae-7e1d2f546e31" providerId="ADAL" clId="{7062BF46-EE1B-1140-A472-DF5F7C3AA0DA}" dt="2025-05-13T15:22:29.774" v="2577" actId="20577"/>
        <pc:sldMkLst>
          <pc:docMk/>
          <pc:sldMk cId="549363194" sldId="395"/>
        </pc:sldMkLst>
        <pc:spChg chg="mod">
          <ac:chgData name="Darin Acosta" userId="9d72a190-31dc-483f-a3ae-7e1d2f546e31" providerId="ADAL" clId="{7062BF46-EE1B-1140-A472-DF5F7C3AA0DA}" dt="2025-05-13T15:21:50.218" v="2573" actId="20577"/>
          <ac:spMkLst>
            <pc:docMk/>
            <pc:sldMk cId="549363194" sldId="395"/>
            <ac:spMk id="2" creationId="{4646EE72-57C5-858A-5995-9BFD8877A3EA}"/>
          </ac:spMkLst>
        </pc:spChg>
        <pc:spChg chg="mod">
          <ac:chgData name="Darin Acosta" userId="9d72a190-31dc-483f-a3ae-7e1d2f546e31" providerId="ADAL" clId="{7062BF46-EE1B-1140-A472-DF5F7C3AA0DA}" dt="2025-05-13T15:22:29.774" v="2577" actId="20577"/>
          <ac:spMkLst>
            <pc:docMk/>
            <pc:sldMk cId="549363194" sldId="395"/>
            <ac:spMk id="3" creationId="{EE54509C-3DFA-A1E2-54DC-588BEDED4111}"/>
          </ac:spMkLst>
        </pc:spChg>
      </pc:sldChg>
      <pc:sldChg chg="modSp add mod ord">
        <pc:chgData name="Darin Acosta" userId="9d72a190-31dc-483f-a3ae-7e1d2f546e31" providerId="ADAL" clId="{7062BF46-EE1B-1140-A472-DF5F7C3AA0DA}" dt="2025-05-28T07:12:37.242" v="3869" actId="20578"/>
        <pc:sldMkLst>
          <pc:docMk/>
          <pc:sldMk cId="3824179258" sldId="398"/>
        </pc:sldMkLst>
        <pc:spChg chg="mod">
          <ac:chgData name="Darin Acosta" userId="9d72a190-31dc-483f-a3ae-7e1d2f546e31" providerId="ADAL" clId="{7062BF46-EE1B-1140-A472-DF5F7C3AA0DA}" dt="2025-05-09T16:14:17.325" v="1507" actId="20577"/>
          <ac:spMkLst>
            <pc:docMk/>
            <pc:sldMk cId="3824179258" sldId="398"/>
            <ac:spMk id="2" creationId="{7D34037E-F0E6-E88F-23B9-E4E9AA06F042}"/>
          </ac:spMkLst>
        </pc:spChg>
      </pc:sldChg>
      <pc:sldChg chg="modSp mod modNotes">
        <pc:chgData name="Darin Acosta" userId="9d72a190-31dc-483f-a3ae-7e1d2f546e31" providerId="ADAL" clId="{7062BF46-EE1B-1140-A472-DF5F7C3AA0DA}" dt="2025-05-09T16:29:41.439" v="1826" actId="207"/>
        <pc:sldMkLst>
          <pc:docMk/>
          <pc:sldMk cId="4171479363" sldId="399"/>
        </pc:sldMkLst>
        <pc:spChg chg="mod">
          <ac:chgData name="Darin Acosta" userId="9d72a190-31dc-483f-a3ae-7e1d2f546e31" providerId="ADAL" clId="{7062BF46-EE1B-1140-A472-DF5F7C3AA0DA}" dt="2025-05-01T17:02:56.950" v="443" actId="1037"/>
          <ac:spMkLst>
            <pc:docMk/>
            <pc:sldMk cId="4171479363" sldId="399"/>
            <ac:spMk id="2" creationId="{8A3D721C-238C-989E-A6F4-7B5F2D6278F5}"/>
          </ac:spMkLst>
        </pc:spChg>
        <pc:spChg chg="mod">
          <ac:chgData name="Darin Acosta" userId="9d72a190-31dc-483f-a3ae-7e1d2f546e31" providerId="ADAL" clId="{7062BF46-EE1B-1140-A472-DF5F7C3AA0DA}" dt="2025-05-09T16:29:41.439" v="1826" actId="207"/>
          <ac:spMkLst>
            <pc:docMk/>
            <pc:sldMk cId="4171479363" sldId="399"/>
            <ac:spMk id="7" creationId="{1B4BFE7E-8982-7A9E-5E7A-FB7B79340140}"/>
          </ac:spMkLst>
        </pc:spChg>
        <pc:spChg chg="mod">
          <ac:chgData name="Darin Acosta" userId="9d72a190-31dc-483f-a3ae-7e1d2f546e31" providerId="ADAL" clId="{7062BF46-EE1B-1140-A472-DF5F7C3AA0DA}" dt="2025-05-02T15:35:19.621" v="1287" actId="1076"/>
          <ac:spMkLst>
            <pc:docMk/>
            <pc:sldMk cId="4171479363" sldId="399"/>
            <ac:spMk id="9" creationId="{26D77919-C5D8-E9D8-D13C-82168A86DC8A}"/>
          </ac:spMkLst>
        </pc:spChg>
      </pc:sldChg>
      <pc:sldChg chg="addSp delSp modSp mod delAnim modAnim">
        <pc:chgData name="Darin Acosta" userId="9d72a190-31dc-483f-a3ae-7e1d2f546e31" providerId="ADAL" clId="{7062BF46-EE1B-1140-A472-DF5F7C3AA0DA}" dt="2025-05-09T16:26:27.286" v="1798"/>
        <pc:sldMkLst>
          <pc:docMk/>
          <pc:sldMk cId="4267722918" sldId="403"/>
        </pc:sldMkLst>
        <pc:spChg chg="mod">
          <ac:chgData name="Darin Acosta" userId="9d72a190-31dc-483f-a3ae-7e1d2f546e31" providerId="ADAL" clId="{7062BF46-EE1B-1140-A472-DF5F7C3AA0DA}" dt="2025-05-09T16:18:54.623" v="1616" actId="1035"/>
          <ac:spMkLst>
            <pc:docMk/>
            <pc:sldMk cId="4267722918" sldId="403"/>
            <ac:spMk id="9" creationId="{D14F8D9F-9D04-967A-D039-1CA273E6D045}"/>
          </ac:spMkLst>
        </pc:spChg>
        <pc:spChg chg="mod">
          <ac:chgData name="Darin Acosta" userId="9d72a190-31dc-483f-a3ae-7e1d2f546e31" providerId="ADAL" clId="{7062BF46-EE1B-1140-A472-DF5F7C3AA0DA}" dt="2025-05-09T16:21:42.958" v="1681"/>
          <ac:spMkLst>
            <pc:docMk/>
            <pc:sldMk cId="4267722918" sldId="403"/>
            <ac:spMk id="10" creationId="{2E8288EF-F5CF-CAD8-4CE9-79665CEF0543}"/>
          </ac:spMkLst>
        </pc:spChg>
        <pc:spChg chg="mod">
          <ac:chgData name="Darin Acosta" userId="9d72a190-31dc-483f-a3ae-7e1d2f546e31" providerId="ADAL" clId="{7062BF46-EE1B-1140-A472-DF5F7C3AA0DA}" dt="2025-05-09T16:16:40.642" v="1509" actId="1076"/>
          <ac:spMkLst>
            <pc:docMk/>
            <pc:sldMk cId="4267722918" sldId="403"/>
            <ac:spMk id="11" creationId="{84114C5F-781B-39F5-72EC-F1B790D985F4}"/>
          </ac:spMkLst>
        </pc:spChg>
        <pc:spChg chg="mod">
          <ac:chgData name="Darin Acosta" userId="9d72a190-31dc-483f-a3ae-7e1d2f546e31" providerId="ADAL" clId="{7062BF46-EE1B-1140-A472-DF5F7C3AA0DA}" dt="2025-05-09T16:18:50.494" v="1614" actId="14100"/>
          <ac:spMkLst>
            <pc:docMk/>
            <pc:sldMk cId="4267722918" sldId="403"/>
            <ac:spMk id="12" creationId="{155E5B1D-7525-9E2D-D06B-39AD849B744E}"/>
          </ac:spMkLst>
        </pc:spChg>
        <pc:spChg chg="mod">
          <ac:chgData name="Darin Acosta" userId="9d72a190-31dc-483f-a3ae-7e1d2f546e31" providerId="ADAL" clId="{7062BF46-EE1B-1140-A472-DF5F7C3AA0DA}" dt="2025-05-09T16:25:45.275" v="1795" actId="14100"/>
          <ac:spMkLst>
            <pc:docMk/>
            <pc:sldMk cId="4267722918" sldId="403"/>
            <ac:spMk id="13" creationId="{D1A914A3-108D-D744-664B-CB150DD8A06E}"/>
          </ac:spMkLst>
        </pc:spChg>
        <pc:spChg chg="mod">
          <ac:chgData name="Darin Acosta" userId="9d72a190-31dc-483f-a3ae-7e1d2f546e31" providerId="ADAL" clId="{7062BF46-EE1B-1140-A472-DF5F7C3AA0DA}" dt="2025-05-09T16:25:42.656" v="1794" actId="1076"/>
          <ac:spMkLst>
            <pc:docMk/>
            <pc:sldMk cId="4267722918" sldId="403"/>
            <ac:spMk id="19" creationId="{DD304E07-BC69-82DB-4681-DFA99913D55E}"/>
          </ac:spMkLst>
        </pc:spChg>
        <pc:grpChg chg="add mod">
          <ac:chgData name="Darin Acosta" userId="9d72a190-31dc-483f-a3ae-7e1d2f546e31" providerId="ADAL" clId="{7062BF46-EE1B-1140-A472-DF5F7C3AA0DA}" dt="2025-05-09T16:23:32.286" v="1773" actId="1076"/>
          <ac:grpSpMkLst>
            <pc:docMk/>
            <pc:sldMk cId="4267722918" sldId="403"/>
            <ac:grpSpMk id="18" creationId="{20F5202E-F1D0-F4C6-C2ED-85D0674E82F8}"/>
          </ac:grpSpMkLst>
        </pc:grpChg>
        <pc:picChg chg="mod">
          <ac:chgData name="Darin Acosta" userId="9d72a190-31dc-483f-a3ae-7e1d2f546e31" providerId="ADAL" clId="{7062BF46-EE1B-1140-A472-DF5F7C3AA0DA}" dt="2025-05-09T16:16:36.002" v="1508" actId="14100"/>
          <ac:picMkLst>
            <pc:docMk/>
            <pc:sldMk cId="4267722918" sldId="403"/>
            <ac:picMk id="6" creationId="{04F5CCE1-C0AB-3E1B-3435-08056AFEA80E}"/>
          </ac:picMkLst>
        </pc:picChg>
        <pc:cxnChg chg="mod">
          <ac:chgData name="Darin Acosta" userId="9d72a190-31dc-483f-a3ae-7e1d2f546e31" providerId="ADAL" clId="{7062BF46-EE1B-1140-A472-DF5F7C3AA0DA}" dt="2025-05-09T16:20:10.804" v="1672" actId="692"/>
          <ac:cxnSpMkLst>
            <pc:docMk/>
            <pc:sldMk cId="4267722918" sldId="403"/>
            <ac:cxnSpMk id="15" creationId="{2A86F9D6-98BC-F499-5C9D-2A54E8B89F1E}"/>
          </ac:cxnSpMkLst>
        </pc:cxnChg>
        <pc:cxnChg chg="mod">
          <ac:chgData name="Darin Acosta" userId="9d72a190-31dc-483f-a3ae-7e1d2f546e31" providerId="ADAL" clId="{7062BF46-EE1B-1140-A472-DF5F7C3AA0DA}" dt="2025-05-09T16:25:48.990" v="1796" actId="14100"/>
          <ac:cxnSpMkLst>
            <pc:docMk/>
            <pc:sldMk cId="4267722918" sldId="403"/>
            <ac:cxnSpMk id="20" creationId="{79B2AE03-3FE4-EEFC-6EFF-109D0D38BA78}"/>
          </ac:cxnSpMkLst>
        </pc:cxnChg>
      </pc:sldChg>
      <pc:sldChg chg="ord">
        <pc:chgData name="Darin Acosta" userId="9d72a190-31dc-483f-a3ae-7e1d2f546e31" providerId="ADAL" clId="{7062BF46-EE1B-1140-A472-DF5F7C3AA0DA}" dt="2025-05-09T16:27:07.055" v="1799" actId="20578"/>
        <pc:sldMkLst>
          <pc:docMk/>
          <pc:sldMk cId="3961464142" sldId="411"/>
        </pc:sldMkLst>
      </pc:sldChg>
      <pc:sldChg chg="delSp modSp mod ord">
        <pc:chgData name="Darin Acosta" userId="9d72a190-31dc-483f-a3ae-7e1d2f546e31" providerId="ADAL" clId="{7062BF46-EE1B-1140-A472-DF5F7C3AA0DA}" dt="2025-05-01T20:58:26.846" v="1197" actId="20578"/>
        <pc:sldMkLst>
          <pc:docMk/>
          <pc:sldMk cId="2537458569" sldId="459"/>
        </pc:sldMkLst>
        <pc:spChg chg="mod">
          <ac:chgData name="Darin Acosta" userId="9d72a190-31dc-483f-a3ae-7e1d2f546e31" providerId="ADAL" clId="{7062BF46-EE1B-1140-A472-DF5F7C3AA0DA}" dt="2025-05-01T19:27:51.360" v="771" actId="20577"/>
          <ac:spMkLst>
            <pc:docMk/>
            <pc:sldMk cId="2537458569" sldId="459"/>
            <ac:spMk id="3" creationId="{0DB73FDD-3497-F71F-754F-BC31521B7E69}"/>
          </ac:spMkLst>
        </pc:spChg>
      </pc:sldChg>
      <pc:sldChg chg="modSp mod">
        <pc:chgData name="Darin Acosta" userId="9d72a190-31dc-483f-a3ae-7e1d2f546e31" providerId="ADAL" clId="{7062BF46-EE1B-1140-A472-DF5F7C3AA0DA}" dt="2025-05-01T19:56:54.567" v="1181" actId="57"/>
        <pc:sldMkLst>
          <pc:docMk/>
          <pc:sldMk cId="2494060147" sldId="460"/>
        </pc:sldMkLst>
        <pc:spChg chg="mod">
          <ac:chgData name="Darin Acosta" userId="9d72a190-31dc-483f-a3ae-7e1d2f546e31" providerId="ADAL" clId="{7062BF46-EE1B-1140-A472-DF5F7C3AA0DA}" dt="2025-05-01T19:56:54.567" v="1181" actId="57"/>
          <ac:spMkLst>
            <pc:docMk/>
            <pc:sldMk cId="2494060147" sldId="460"/>
            <ac:spMk id="5" creationId="{219657D5-EF80-F6DF-B7FC-D44519E2B6E9}"/>
          </ac:spMkLst>
        </pc:spChg>
        <pc:spChg chg="mod">
          <ac:chgData name="Darin Acosta" userId="9d72a190-31dc-483f-a3ae-7e1d2f546e31" providerId="ADAL" clId="{7062BF46-EE1B-1140-A472-DF5F7C3AA0DA}" dt="2025-05-01T19:53:32.823" v="1107" actId="255"/>
          <ac:spMkLst>
            <pc:docMk/>
            <pc:sldMk cId="2494060147" sldId="460"/>
            <ac:spMk id="8" creationId="{CB72F7D6-43D3-EA0A-FE14-C3C206AFAB37}"/>
          </ac:spMkLst>
        </pc:spChg>
      </pc:sldChg>
      <pc:sldChg chg="addSp modSp mod ord">
        <pc:chgData name="Darin Acosta" userId="9d72a190-31dc-483f-a3ae-7e1d2f546e31" providerId="ADAL" clId="{7062BF46-EE1B-1140-A472-DF5F7C3AA0DA}" dt="2025-05-09T16:41:08.345" v="1867" actId="1076"/>
        <pc:sldMkLst>
          <pc:docMk/>
          <pc:sldMk cId="907465014" sldId="463"/>
        </pc:sldMkLst>
        <pc:spChg chg="add mod">
          <ac:chgData name="Darin Acosta" userId="9d72a190-31dc-483f-a3ae-7e1d2f546e31" providerId="ADAL" clId="{7062BF46-EE1B-1140-A472-DF5F7C3AA0DA}" dt="2025-05-09T16:41:08.345" v="1867" actId="1076"/>
          <ac:spMkLst>
            <pc:docMk/>
            <pc:sldMk cId="907465014" sldId="463"/>
            <ac:spMk id="8" creationId="{F1E41A6E-D1E5-1F5F-B42E-978737E29792}"/>
          </ac:spMkLst>
        </pc:spChg>
      </pc:sldChg>
      <pc:sldChg chg="modSp mod">
        <pc:chgData name="Darin Acosta" userId="9d72a190-31dc-483f-a3ae-7e1d2f546e31" providerId="ADAL" clId="{7062BF46-EE1B-1140-A472-DF5F7C3AA0DA}" dt="2025-05-01T16:33:43.975" v="75" actId="20577"/>
        <pc:sldMkLst>
          <pc:docMk/>
          <pc:sldMk cId="616684856" sldId="466"/>
        </pc:sldMkLst>
        <pc:spChg chg="mod">
          <ac:chgData name="Darin Acosta" userId="9d72a190-31dc-483f-a3ae-7e1d2f546e31" providerId="ADAL" clId="{7062BF46-EE1B-1140-A472-DF5F7C3AA0DA}" dt="2025-05-01T16:33:43.975" v="75" actId="20577"/>
          <ac:spMkLst>
            <pc:docMk/>
            <pc:sldMk cId="616684856" sldId="466"/>
            <ac:spMk id="5" creationId="{EB549DA5-8DD0-4E77-4372-6BAE72A4FA36}"/>
          </ac:spMkLst>
        </pc:spChg>
      </pc:sldChg>
      <pc:sldChg chg="modSp mod">
        <pc:chgData name="Darin Acosta" userId="9d72a190-31dc-483f-a3ae-7e1d2f546e31" providerId="ADAL" clId="{7062BF46-EE1B-1140-A472-DF5F7C3AA0DA}" dt="2025-05-02T14:51:52.778" v="1256" actId="14100"/>
        <pc:sldMkLst>
          <pc:docMk/>
          <pc:sldMk cId="637885590" sldId="467"/>
        </pc:sldMkLst>
        <pc:spChg chg="mod">
          <ac:chgData name="Darin Acosta" userId="9d72a190-31dc-483f-a3ae-7e1d2f546e31" providerId="ADAL" clId="{7062BF46-EE1B-1140-A472-DF5F7C3AA0DA}" dt="2025-05-02T14:51:52.778" v="1256" actId="14100"/>
          <ac:spMkLst>
            <pc:docMk/>
            <pc:sldMk cId="637885590" sldId="467"/>
            <ac:spMk id="5" creationId="{A27B1CCC-47AC-7D11-C5BC-C504B350B92F}"/>
          </ac:spMkLst>
        </pc:spChg>
      </pc:sldChg>
      <pc:sldChg chg="addSp modSp mod">
        <pc:chgData name="Darin Acosta" userId="9d72a190-31dc-483f-a3ae-7e1d2f546e31" providerId="ADAL" clId="{7062BF46-EE1B-1140-A472-DF5F7C3AA0DA}" dt="2025-05-09T16:32:19.865" v="1832" actId="14100"/>
        <pc:sldMkLst>
          <pc:docMk/>
          <pc:sldMk cId="0" sldId="468"/>
        </pc:sldMkLst>
        <pc:spChg chg="mod">
          <ac:chgData name="Darin Acosta" userId="9d72a190-31dc-483f-a3ae-7e1d2f546e31" providerId="ADAL" clId="{7062BF46-EE1B-1140-A472-DF5F7C3AA0DA}" dt="2025-05-01T17:45:03.798" v="507" actId="14100"/>
          <ac:spMkLst>
            <pc:docMk/>
            <pc:sldMk cId="0" sldId="468"/>
            <ac:spMk id="3" creationId="{C7545082-B79A-B9F7-D414-FF0DE4D62E48}"/>
          </ac:spMkLst>
        </pc:spChg>
        <pc:spChg chg="add mod">
          <ac:chgData name="Darin Acosta" userId="9d72a190-31dc-483f-a3ae-7e1d2f546e31" providerId="ADAL" clId="{7062BF46-EE1B-1140-A472-DF5F7C3AA0DA}" dt="2025-05-09T16:32:19.865" v="1832" actId="14100"/>
          <ac:spMkLst>
            <pc:docMk/>
            <pc:sldMk cId="0" sldId="468"/>
            <ac:spMk id="5" creationId="{B70FB6D7-C4CA-2360-75DA-8642ECC43A02}"/>
          </ac:spMkLst>
        </pc:spChg>
        <pc:grpChg chg="mod">
          <ac:chgData name="Darin Acosta" userId="9d72a190-31dc-483f-a3ae-7e1d2f546e31" providerId="ADAL" clId="{7062BF46-EE1B-1140-A472-DF5F7C3AA0DA}" dt="2025-05-01T17:45:07.895" v="510" actId="1037"/>
          <ac:grpSpMkLst>
            <pc:docMk/>
            <pc:sldMk cId="0" sldId="468"/>
            <ac:grpSpMk id="4" creationId="{37128157-3BE7-DDA4-EBA9-BAC4A66BFB60}"/>
          </ac:grpSpMkLst>
        </pc:grpChg>
      </pc:sldChg>
      <pc:sldChg chg="modSp mod">
        <pc:chgData name="Darin Acosta" userId="9d72a190-31dc-483f-a3ae-7e1d2f546e31" providerId="ADAL" clId="{7062BF46-EE1B-1140-A472-DF5F7C3AA0DA}" dt="2025-05-01T17:49:14.976" v="549" actId="20577"/>
        <pc:sldMkLst>
          <pc:docMk/>
          <pc:sldMk cId="0" sldId="470"/>
        </pc:sldMkLst>
        <pc:spChg chg="mod">
          <ac:chgData name="Darin Acosta" userId="9d72a190-31dc-483f-a3ae-7e1d2f546e31" providerId="ADAL" clId="{7062BF46-EE1B-1140-A472-DF5F7C3AA0DA}" dt="2025-05-01T17:49:14.976" v="549" actId="20577"/>
          <ac:spMkLst>
            <pc:docMk/>
            <pc:sldMk cId="0" sldId="470"/>
            <ac:spMk id="134" creationId="{00000000-0000-0000-0000-000000000000}"/>
          </ac:spMkLst>
        </pc:spChg>
      </pc:sldChg>
      <pc:sldChg chg="addSp delSp modSp mod chgLayout">
        <pc:chgData name="Darin Acosta" userId="9d72a190-31dc-483f-a3ae-7e1d2f546e31" providerId="ADAL" clId="{7062BF46-EE1B-1140-A472-DF5F7C3AA0DA}" dt="2025-05-27T01:18:30.739" v="3729" actId="20577"/>
        <pc:sldMkLst>
          <pc:docMk/>
          <pc:sldMk cId="0" sldId="474"/>
        </pc:sldMkLst>
        <pc:spChg chg="add del mod">
          <ac:chgData name="Darin Acosta" userId="9d72a190-31dc-483f-a3ae-7e1d2f546e31" providerId="ADAL" clId="{7062BF46-EE1B-1140-A472-DF5F7C3AA0DA}" dt="2025-05-27T01:16:12.577" v="3676" actId="6264"/>
          <ac:spMkLst>
            <pc:docMk/>
            <pc:sldMk cId="0" sldId="474"/>
            <ac:spMk id="2" creationId="{89ABEB09-2687-33D8-CCD5-842D7B8A3BE3}"/>
          </ac:spMkLst>
        </pc:spChg>
        <pc:spChg chg="add del mod">
          <ac:chgData name="Darin Acosta" userId="9d72a190-31dc-483f-a3ae-7e1d2f546e31" providerId="ADAL" clId="{7062BF46-EE1B-1140-A472-DF5F7C3AA0DA}" dt="2025-05-27T01:16:12.577" v="3676" actId="6264"/>
          <ac:spMkLst>
            <pc:docMk/>
            <pc:sldMk cId="0" sldId="474"/>
            <ac:spMk id="3" creationId="{2EDAE2AF-40AA-74C5-6BC9-C2227D0069CC}"/>
          </ac:spMkLst>
        </pc:spChg>
        <pc:spChg chg="add del mod">
          <ac:chgData name="Darin Acosta" userId="9d72a190-31dc-483f-a3ae-7e1d2f546e31" providerId="ADAL" clId="{7062BF46-EE1B-1140-A472-DF5F7C3AA0DA}" dt="2025-05-27T01:16:12.577" v="3676" actId="6264"/>
          <ac:spMkLst>
            <pc:docMk/>
            <pc:sldMk cId="0" sldId="474"/>
            <ac:spMk id="4" creationId="{02CD8A30-BA81-32F7-6AB0-566B9D7F93E2}"/>
          </ac:spMkLst>
        </pc:spChg>
        <pc:spChg chg="mod ord">
          <ac:chgData name="Darin Acosta" userId="9d72a190-31dc-483f-a3ae-7e1d2f546e31" providerId="ADAL" clId="{7062BF46-EE1B-1140-A472-DF5F7C3AA0DA}" dt="2025-05-27T01:16:12.577" v="3676" actId="6264"/>
          <ac:spMkLst>
            <pc:docMk/>
            <pc:sldMk cId="0" sldId="474"/>
            <ac:spMk id="193" creationId="{00000000-0000-0000-0000-000000000000}"/>
          </ac:spMkLst>
        </pc:spChg>
        <pc:spChg chg="mod ord">
          <ac:chgData name="Darin Acosta" userId="9d72a190-31dc-483f-a3ae-7e1d2f546e31" providerId="ADAL" clId="{7062BF46-EE1B-1140-A472-DF5F7C3AA0DA}" dt="2025-05-27T01:18:30.739" v="3729" actId="20577"/>
          <ac:spMkLst>
            <pc:docMk/>
            <pc:sldMk cId="0" sldId="474"/>
            <ac:spMk id="194" creationId="{00000000-0000-0000-0000-000000000000}"/>
          </ac:spMkLst>
        </pc:spChg>
        <pc:spChg chg="mod ord">
          <ac:chgData name="Darin Acosta" userId="9d72a190-31dc-483f-a3ae-7e1d2f546e31" providerId="ADAL" clId="{7062BF46-EE1B-1140-A472-DF5F7C3AA0DA}" dt="2025-05-27T01:16:12.577" v="3676" actId="6264"/>
          <ac:spMkLst>
            <pc:docMk/>
            <pc:sldMk cId="0" sldId="474"/>
            <ac:spMk id="195" creationId="{00000000-0000-0000-0000-000000000000}"/>
          </ac:spMkLst>
        </pc:spChg>
      </pc:sldChg>
      <pc:sldChg chg="modSp new add del mod chgLayout">
        <pc:chgData name="Darin Acosta" userId="9d72a190-31dc-483f-a3ae-7e1d2f546e31" providerId="ADAL" clId="{7062BF46-EE1B-1140-A472-DF5F7C3AA0DA}" dt="2025-05-01T19:56:40.969" v="1179" actId="2696"/>
        <pc:sldMkLst>
          <pc:docMk/>
          <pc:sldMk cId="2942538780" sldId="485"/>
        </pc:sldMkLst>
      </pc:sldChg>
      <pc:sldChg chg="modSp add mod">
        <pc:chgData name="Darin Acosta" userId="9d72a190-31dc-483f-a3ae-7e1d2f546e31" providerId="ADAL" clId="{7062BF46-EE1B-1140-A472-DF5F7C3AA0DA}" dt="2025-05-01T19:48:31.306" v="1029" actId="20577"/>
        <pc:sldMkLst>
          <pc:docMk/>
          <pc:sldMk cId="1891355523" sldId="497"/>
        </pc:sldMkLst>
        <pc:spChg chg="mod">
          <ac:chgData name="Darin Acosta" userId="9d72a190-31dc-483f-a3ae-7e1d2f546e31" providerId="ADAL" clId="{7062BF46-EE1B-1140-A472-DF5F7C3AA0DA}" dt="2025-05-01T19:48:31.306" v="1029" actId="20577"/>
          <ac:spMkLst>
            <pc:docMk/>
            <pc:sldMk cId="1891355523" sldId="497"/>
            <ac:spMk id="3" creationId="{41586119-C312-73A8-C21F-B02D0301BAB2}"/>
          </ac:spMkLst>
        </pc:spChg>
      </pc:sldChg>
      <pc:sldChg chg="modSp add mod">
        <pc:chgData name="Darin Acosta" userId="9d72a190-31dc-483f-a3ae-7e1d2f546e31" providerId="ADAL" clId="{7062BF46-EE1B-1140-A472-DF5F7C3AA0DA}" dt="2025-05-13T15:21:11.531" v="2572" actId="1037"/>
        <pc:sldMkLst>
          <pc:docMk/>
          <pc:sldMk cId="1015568881" sldId="498"/>
        </pc:sldMkLst>
        <pc:spChg chg="mod">
          <ac:chgData name="Darin Acosta" userId="9d72a190-31dc-483f-a3ae-7e1d2f546e31" providerId="ADAL" clId="{7062BF46-EE1B-1140-A472-DF5F7C3AA0DA}" dt="2025-05-13T15:20:43.849" v="2563" actId="27636"/>
          <ac:spMkLst>
            <pc:docMk/>
            <pc:sldMk cId="1015568881" sldId="498"/>
            <ac:spMk id="3" creationId="{DB574A7A-D45E-5276-DDA1-0C24995E0531}"/>
          </ac:spMkLst>
        </pc:spChg>
        <pc:spChg chg="mod">
          <ac:chgData name="Darin Acosta" userId="9d72a190-31dc-483f-a3ae-7e1d2f546e31" providerId="ADAL" clId="{7062BF46-EE1B-1140-A472-DF5F7C3AA0DA}" dt="2025-05-09T16:47:42.653" v="2052" actId="207"/>
          <ac:spMkLst>
            <pc:docMk/>
            <pc:sldMk cId="1015568881" sldId="498"/>
            <ac:spMk id="5" creationId="{2A2B578B-9209-7F87-1778-B4EB1CD0D373}"/>
          </ac:spMkLst>
        </pc:spChg>
        <pc:spChg chg="mod">
          <ac:chgData name="Darin Acosta" userId="9d72a190-31dc-483f-a3ae-7e1d2f546e31" providerId="ADAL" clId="{7062BF46-EE1B-1140-A472-DF5F7C3AA0DA}" dt="2025-05-13T15:20:53.878" v="2566" actId="1076"/>
          <ac:spMkLst>
            <pc:docMk/>
            <pc:sldMk cId="1015568881" sldId="498"/>
            <ac:spMk id="18" creationId="{DEC00AA4-A37F-197B-1D8B-63C82BAD9181}"/>
          </ac:spMkLst>
        </pc:spChg>
        <pc:spChg chg="mod">
          <ac:chgData name="Darin Acosta" userId="9d72a190-31dc-483f-a3ae-7e1d2f546e31" providerId="ADAL" clId="{7062BF46-EE1B-1140-A472-DF5F7C3AA0DA}" dt="2025-05-13T15:21:11.531" v="2572" actId="1037"/>
          <ac:spMkLst>
            <pc:docMk/>
            <pc:sldMk cId="1015568881" sldId="498"/>
            <ac:spMk id="19" creationId="{124A7210-1059-6CAB-DB04-A6E6600CE06D}"/>
          </ac:spMkLst>
        </pc:spChg>
        <pc:cxnChg chg="mod">
          <ac:chgData name="Darin Acosta" userId="9d72a190-31dc-483f-a3ae-7e1d2f546e31" providerId="ADAL" clId="{7062BF46-EE1B-1140-A472-DF5F7C3AA0DA}" dt="2025-05-13T15:20:58.664" v="2568" actId="1076"/>
          <ac:cxnSpMkLst>
            <pc:docMk/>
            <pc:sldMk cId="1015568881" sldId="498"/>
            <ac:cxnSpMk id="7" creationId="{35B7D3CD-14BF-A85B-E617-73614BD91CBF}"/>
          </ac:cxnSpMkLst>
        </pc:cxnChg>
      </pc:sldChg>
      <pc:sldChg chg="addSp modSp add mod">
        <pc:chgData name="Darin Acosta" userId="9d72a190-31dc-483f-a3ae-7e1d2f546e31" providerId="ADAL" clId="{7062BF46-EE1B-1140-A472-DF5F7C3AA0DA}" dt="2025-05-14T17:10:04.066" v="2808" actId="14100"/>
        <pc:sldMkLst>
          <pc:docMk/>
          <pc:sldMk cId="2915755788" sldId="500"/>
        </pc:sldMkLst>
        <pc:spChg chg="mod">
          <ac:chgData name="Darin Acosta" userId="9d72a190-31dc-483f-a3ae-7e1d2f546e31" providerId="ADAL" clId="{7062BF46-EE1B-1140-A472-DF5F7C3AA0DA}" dt="2025-05-14T17:08:48.945" v="2723" actId="20577"/>
          <ac:spMkLst>
            <pc:docMk/>
            <pc:sldMk cId="2915755788" sldId="500"/>
            <ac:spMk id="3" creationId="{9EACD154-5429-1D63-7E79-7C2B7A5812AD}"/>
          </ac:spMkLst>
        </pc:spChg>
        <pc:spChg chg="add mod">
          <ac:chgData name="Darin Acosta" userId="9d72a190-31dc-483f-a3ae-7e1d2f546e31" providerId="ADAL" clId="{7062BF46-EE1B-1140-A472-DF5F7C3AA0DA}" dt="2025-05-14T17:10:04.066" v="2808" actId="14100"/>
          <ac:spMkLst>
            <pc:docMk/>
            <pc:sldMk cId="2915755788" sldId="500"/>
            <ac:spMk id="7" creationId="{7F6EA1DB-98E7-B56B-15DA-AA0CBD68B15A}"/>
          </ac:spMkLst>
        </pc:spChg>
      </pc:sldChg>
      <pc:sldChg chg="addSp modSp add mod">
        <pc:chgData name="Darin Acosta" userId="9d72a190-31dc-483f-a3ae-7e1d2f546e31" providerId="ADAL" clId="{7062BF46-EE1B-1140-A472-DF5F7C3AA0DA}" dt="2025-05-13T20:24:53.908" v="2685" actId="20577"/>
        <pc:sldMkLst>
          <pc:docMk/>
          <pc:sldMk cId="3973930441" sldId="501"/>
        </pc:sldMkLst>
        <pc:spChg chg="mod">
          <ac:chgData name="Darin Acosta" userId="9d72a190-31dc-483f-a3ae-7e1d2f546e31" providerId="ADAL" clId="{7062BF46-EE1B-1140-A472-DF5F7C3AA0DA}" dt="2025-05-13T20:24:53.908" v="2685" actId="20577"/>
          <ac:spMkLst>
            <pc:docMk/>
            <pc:sldMk cId="3973930441" sldId="501"/>
            <ac:spMk id="3" creationId="{C1A615A0-5B20-763C-367D-E2730156B40E}"/>
          </ac:spMkLst>
        </pc:spChg>
        <pc:spChg chg="mod">
          <ac:chgData name="Darin Acosta" userId="9d72a190-31dc-483f-a3ae-7e1d2f546e31" providerId="ADAL" clId="{7062BF46-EE1B-1140-A472-DF5F7C3AA0DA}" dt="2025-05-09T16:47:12.796" v="2046" actId="1076"/>
          <ac:spMkLst>
            <pc:docMk/>
            <pc:sldMk cId="3973930441" sldId="501"/>
            <ac:spMk id="5" creationId="{4B8665E2-58F4-F9AE-8524-CF6C78ECA5D7}"/>
          </ac:spMkLst>
        </pc:spChg>
        <pc:spChg chg="mod">
          <ac:chgData name="Darin Acosta" userId="9d72a190-31dc-483f-a3ae-7e1d2f546e31" providerId="ADAL" clId="{7062BF46-EE1B-1140-A472-DF5F7C3AA0DA}" dt="2025-05-09T16:47:12.796" v="2046" actId="1076"/>
          <ac:spMkLst>
            <pc:docMk/>
            <pc:sldMk cId="3973930441" sldId="501"/>
            <ac:spMk id="7" creationId="{7BDB8F1F-8B8B-C4B2-5B3B-82A09987DAAC}"/>
          </ac:spMkLst>
        </pc:spChg>
        <pc:spChg chg="add mod">
          <ac:chgData name="Darin Acosta" userId="9d72a190-31dc-483f-a3ae-7e1d2f546e31" providerId="ADAL" clId="{7062BF46-EE1B-1140-A472-DF5F7C3AA0DA}" dt="2025-05-13T17:16:57.008" v="2675" actId="207"/>
          <ac:spMkLst>
            <pc:docMk/>
            <pc:sldMk cId="3973930441" sldId="501"/>
            <ac:spMk id="9" creationId="{50CE2662-C8A5-5D0C-C680-A3406A3E3432}"/>
          </ac:spMkLst>
        </pc:spChg>
        <pc:spChg chg="add mod">
          <ac:chgData name="Darin Acosta" userId="9d72a190-31dc-483f-a3ae-7e1d2f546e31" providerId="ADAL" clId="{7062BF46-EE1B-1140-A472-DF5F7C3AA0DA}" dt="2025-05-13T17:17:06.191" v="2677" actId="1076"/>
          <ac:spMkLst>
            <pc:docMk/>
            <pc:sldMk cId="3973930441" sldId="501"/>
            <ac:spMk id="10" creationId="{75F82DBD-6A76-C355-830A-A6AD83CB4F67}"/>
          </ac:spMkLst>
        </pc:spChg>
        <pc:grpChg chg="mod">
          <ac:chgData name="Darin Acosta" userId="9d72a190-31dc-483f-a3ae-7e1d2f546e31" providerId="ADAL" clId="{7062BF46-EE1B-1140-A472-DF5F7C3AA0DA}" dt="2025-05-13T15:01:20.603" v="2403" actId="14100"/>
          <ac:grpSpMkLst>
            <pc:docMk/>
            <pc:sldMk cId="3973930441" sldId="501"/>
            <ac:grpSpMk id="6" creationId="{C537CE27-DB24-A437-9430-CB4B372A62DB}"/>
          </ac:grpSpMkLst>
        </pc:grpChg>
        <pc:grpChg chg="add mod">
          <ac:chgData name="Darin Acosta" userId="9d72a190-31dc-483f-a3ae-7e1d2f546e31" providerId="ADAL" clId="{7062BF46-EE1B-1140-A472-DF5F7C3AA0DA}" dt="2025-05-13T17:17:28.628" v="2679" actId="167"/>
          <ac:grpSpMkLst>
            <pc:docMk/>
            <pc:sldMk cId="3973930441" sldId="501"/>
            <ac:grpSpMk id="11" creationId="{49138125-699A-2B91-0FCC-52E7E82F9502}"/>
          </ac:grpSpMkLst>
        </pc:grpChg>
        <pc:picChg chg="add mod">
          <ac:chgData name="Darin Acosta" userId="9d72a190-31dc-483f-a3ae-7e1d2f546e31" providerId="ADAL" clId="{7062BF46-EE1B-1140-A472-DF5F7C3AA0DA}" dt="2025-05-13T17:15:52.724" v="2653" actId="14100"/>
          <ac:picMkLst>
            <pc:docMk/>
            <pc:sldMk cId="3973930441" sldId="501"/>
            <ac:picMk id="8" creationId="{7B503F7B-5F92-C843-6F45-B6C0C4F3230A}"/>
          </ac:picMkLst>
        </pc:picChg>
        <pc:picChg chg="mod">
          <ac:chgData name="Darin Acosta" userId="9d72a190-31dc-483f-a3ae-7e1d2f546e31" providerId="ADAL" clId="{7062BF46-EE1B-1140-A472-DF5F7C3AA0DA}" dt="2025-05-13T15:01:43.906" v="2407" actId="167"/>
          <ac:picMkLst>
            <pc:docMk/>
            <pc:sldMk cId="3973930441" sldId="501"/>
            <ac:picMk id="12" creationId="{33D5A8E4-60A9-3DA8-9808-006F2740016B}"/>
          </ac:picMkLst>
        </pc:picChg>
      </pc:sldChg>
      <pc:sldChg chg="addSp modSp mod">
        <pc:chgData name="Darin Acosta" userId="9d72a190-31dc-483f-a3ae-7e1d2f546e31" providerId="ADAL" clId="{7062BF46-EE1B-1140-A472-DF5F7C3AA0DA}" dt="2025-05-28T07:16:07.102" v="3878" actId="20577"/>
        <pc:sldMkLst>
          <pc:docMk/>
          <pc:sldMk cId="4235179622" sldId="503"/>
        </pc:sldMkLst>
        <pc:spChg chg="mod">
          <ac:chgData name="Darin Acosta" userId="9d72a190-31dc-483f-a3ae-7e1d2f546e31" providerId="ADAL" clId="{7062BF46-EE1B-1140-A472-DF5F7C3AA0DA}" dt="2025-05-15T12:41:38.701" v="3079" actId="27636"/>
          <ac:spMkLst>
            <pc:docMk/>
            <pc:sldMk cId="4235179622" sldId="503"/>
            <ac:spMk id="3" creationId="{AFE1CA00-2CEE-CC10-102E-43BA812420A6}"/>
          </ac:spMkLst>
        </pc:spChg>
        <pc:spChg chg="mod">
          <ac:chgData name="Darin Acosta" userId="9d72a190-31dc-483f-a3ae-7e1d2f546e31" providerId="ADAL" clId="{7062BF46-EE1B-1140-A472-DF5F7C3AA0DA}" dt="2025-05-28T07:16:07.102" v="3878" actId="20577"/>
          <ac:spMkLst>
            <pc:docMk/>
            <pc:sldMk cId="4235179622" sldId="503"/>
            <ac:spMk id="7" creationId="{FCE7B688-A037-31CC-BA05-F8C436AAC032}"/>
          </ac:spMkLst>
        </pc:spChg>
        <pc:spChg chg="add mod">
          <ac:chgData name="Darin Acosta" userId="9d72a190-31dc-483f-a3ae-7e1d2f546e31" providerId="ADAL" clId="{7062BF46-EE1B-1140-A472-DF5F7C3AA0DA}" dt="2025-05-28T07:15:29.904" v="3871" actId="207"/>
          <ac:spMkLst>
            <pc:docMk/>
            <pc:sldMk cId="4235179622" sldId="503"/>
            <ac:spMk id="8" creationId="{B77414A6-D85F-E96D-29F1-2F91F7F380FF}"/>
          </ac:spMkLst>
        </pc:spChg>
      </pc:sldChg>
      <pc:sldChg chg="modSp mod">
        <pc:chgData name="Darin Acosta" userId="9d72a190-31dc-483f-a3ae-7e1d2f546e31" providerId="ADAL" clId="{7062BF46-EE1B-1140-A472-DF5F7C3AA0DA}" dt="2025-05-15T12:32:06.785" v="2860" actId="20577"/>
        <pc:sldMkLst>
          <pc:docMk/>
          <pc:sldMk cId="1140438480" sldId="505"/>
        </pc:sldMkLst>
        <pc:spChg chg="mod">
          <ac:chgData name="Darin Acosta" userId="9d72a190-31dc-483f-a3ae-7e1d2f546e31" providerId="ADAL" clId="{7062BF46-EE1B-1140-A472-DF5F7C3AA0DA}" dt="2025-05-09T16:49:03.450" v="2085" actId="27636"/>
          <ac:spMkLst>
            <pc:docMk/>
            <pc:sldMk cId="1140438480" sldId="505"/>
            <ac:spMk id="2" creationId="{03118304-8455-6E0C-06FF-29C54F272C15}"/>
          </ac:spMkLst>
        </pc:spChg>
        <pc:spChg chg="mod">
          <ac:chgData name="Darin Acosta" userId="9d72a190-31dc-483f-a3ae-7e1d2f546e31" providerId="ADAL" clId="{7062BF46-EE1B-1140-A472-DF5F7C3AA0DA}" dt="2025-05-15T12:32:06.785" v="2860" actId="20577"/>
          <ac:spMkLst>
            <pc:docMk/>
            <pc:sldMk cId="1140438480" sldId="505"/>
            <ac:spMk id="3" creationId="{0FBFC8BD-9C6F-92DE-435B-D1DF05D00C94}"/>
          </ac:spMkLst>
        </pc:spChg>
      </pc:sldChg>
      <pc:sldMasterChg chg="modSldLayout">
        <pc:chgData name="Darin Acosta" userId="9d72a190-31dc-483f-a3ae-7e1d2f546e31" providerId="ADAL" clId="{7062BF46-EE1B-1140-A472-DF5F7C3AA0DA}" dt="2025-05-01T19:32:21.849" v="784" actId="20577"/>
        <pc:sldMasterMkLst>
          <pc:docMk/>
          <pc:sldMasterMk cId="0" sldId="2147483659"/>
        </pc:sldMasterMkLst>
        <pc:sldLayoutChg chg="modSp mod">
          <pc:chgData name="Darin Acosta" userId="9d72a190-31dc-483f-a3ae-7e1d2f546e31" providerId="ADAL" clId="{7062BF46-EE1B-1140-A472-DF5F7C3AA0DA}" dt="2025-05-01T19:32:21.849" v="784" actId="20577"/>
          <pc:sldLayoutMkLst>
            <pc:docMk/>
            <pc:sldMasterMk cId="0" sldId="2147483659"/>
            <pc:sldLayoutMk cId="0" sldId="2147483650"/>
          </pc:sldLayoutMkLst>
          <pc:spChg chg="mod">
            <ac:chgData name="Darin Acosta" userId="9d72a190-31dc-483f-a3ae-7e1d2f546e31" providerId="ADAL" clId="{7062BF46-EE1B-1140-A472-DF5F7C3AA0DA}" dt="2025-05-01T19:32:21.849" v="784" actId="20577"/>
            <ac:spMkLst>
              <pc:docMk/>
              <pc:sldMasterMk cId="0" sldId="2147483659"/>
              <pc:sldLayoutMk cId="0" sldId="2147483650"/>
              <ac:spMk id="25" creationId="{00000000-0000-0000-0000-000000000000}"/>
            </ac:spMkLst>
          </pc:spChg>
        </pc:sldLayoutChg>
      </pc:sldMasterChg>
    </pc:docChg>
  </pc:docChgLst>
  <pc:docChgLst>
    <pc:chgData name="Darin Acosta" userId="9d72a190-31dc-483f-a3ae-7e1d2f546e31" providerId="ADAL" clId="{08C63374-0A8B-0D43-B188-C553EB52B561}"/>
    <pc:docChg chg="undo redo custSel addSld delSld modSld sldOrd">
      <pc:chgData name="Darin Acosta" userId="9d72a190-31dc-483f-a3ae-7e1d2f546e31" providerId="ADAL" clId="{08C63374-0A8B-0D43-B188-C553EB52B561}" dt="2024-07-16T14:43:23.664" v="1201" actId="207"/>
      <pc:docMkLst>
        <pc:docMk/>
      </pc:docMkLst>
      <pc:sldChg chg="modSp mod">
        <pc:chgData name="Darin Acosta" userId="9d72a190-31dc-483f-a3ae-7e1d2f546e31" providerId="ADAL" clId="{08C63374-0A8B-0D43-B188-C553EB52B561}" dt="2024-07-11T18:09:05.686" v="194" actId="20577"/>
        <pc:sldMkLst>
          <pc:docMk/>
          <pc:sldMk cId="0" sldId="256"/>
        </pc:sldMkLst>
      </pc:sldChg>
      <pc:sldChg chg="modSp mod modAnim">
        <pc:chgData name="Darin Acosta" userId="9d72a190-31dc-483f-a3ae-7e1d2f546e31" providerId="ADAL" clId="{08C63374-0A8B-0D43-B188-C553EB52B561}" dt="2024-07-16T14:32:45.702" v="1067" actId="207"/>
        <pc:sldMkLst>
          <pc:docMk/>
          <pc:sldMk cId="0" sldId="258"/>
        </pc:sldMkLst>
      </pc:sldChg>
      <pc:sldChg chg="modSp mod ord">
        <pc:chgData name="Darin Acosta" userId="9d72a190-31dc-483f-a3ae-7e1d2f546e31" providerId="ADAL" clId="{08C63374-0A8B-0D43-B188-C553EB52B561}" dt="2024-07-16T14:38:57.158" v="1185" actId="20577"/>
        <pc:sldMkLst>
          <pc:docMk/>
          <pc:sldMk cId="0" sldId="265"/>
        </pc:sldMkLst>
      </pc:sldChg>
      <pc:sldChg chg="mod ord modShow">
        <pc:chgData name="Darin Acosta" userId="9d72a190-31dc-483f-a3ae-7e1d2f546e31" providerId="ADAL" clId="{08C63374-0A8B-0D43-B188-C553EB52B561}" dt="2024-07-11T19:03:08.053" v="560" actId="729"/>
        <pc:sldMkLst>
          <pc:docMk/>
          <pc:sldMk cId="0" sldId="266"/>
        </pc:sldMkLst>
      </pc:sldChg>
      <pc:sldChg chg="modSp mod">
        <pc:chgData name="Darin Acosta" userId="9d72a190-31dc-483f-a3ae-7e1d2f546e31" providerId="ADAL" clId="{08C63374-0A8B-0D43-B188-C553EB52B561}" dt="2024-07-11T18:13:21.492" v="313" actId="1038"/>
        <pc:sldMkLst>
          <pc:docMk/>
          <pc:sldMk cId="0" sldId="283"/>
        </pc:sldMkLst>
      </pc:sldChg>
      <pc:sldChg chg="delSp modSp mod delAnim modAnim modShow">
        <pc:chgData name="Darin Acosta" userId="9d72a190-31dc-483f-a3ae-7e1d2f546e31" providerId="ADAL" clId="{08C63374-0A8B-0D43-B188-C553EB52B561}" dt="2024-07-11T18:08:28.052" v="193" actId="20577"/>
        <pc:sldMkLst>
          <pc:docMk/>
          <pc:sldMk cId="1895966816" sldId="284"/>
        </pc:sldMkLst>
      </pc:sldChg>
      <pc:sldChg chg="modSp mod">
        <pc:chgData name="Darin Acosta" userId="9d72a190-31dc-483f-a3ae-7e1d2f546e31" providerId="ADAL" clId="{08C63374-0A8B-0D43-B188-C553EB52B561}" dt="2024-07-16T14:43:23.664" v="1201" actId="207"/>
        <pc:sldMkLst>
          <pc:docMk/>
          <pc:sldMk cId="0" sldId="289"/>
        </pc:sldMkLst>
      </pc:sldChg>
      <pc:sldChg chg="modSp mod">
        <pc:chgData name="Darin Acosta" userId="9d72a190-31dc-483f-a3ae-7e1d2f546e31" providerId="ADAL" clId="{08C63374-0A8B-0D43-B188-C553EB52B561}" dt="2024-07-11T19:11:09.878" v="596" actId="207"/>
        <pc:sldMkLst>
          <pc:docMk/>
          <pc:sldMk cId="0" sldId="346"/>
        </pc:sldMkLst>
      </pc:sldChg>
      <pc:sldChg chg="modSp mod">
        <pc:chgData name="Darin Acosta" userId="9d72a190-31dc-483f-a3ae-7e1d2f546e31" providerId="ADAL" clId="{08C63374-0A8B-0D43-B188-C553EB52B561}" dt="2024-07-11T18:30:41.839" v="403" actId="27636"/>
        <pc:sldMkLst>
          <pc:docMk/>
          <pc:sldMk cId="3863988115" sldId="348"/>
        </pc:sldMkLst>
      </pc:sldChg>
      <pc:sldChg chg="addSp modSp mod">
        <pc:chgData name="Darin Acosta" userId="9d72a190-31dc-483f-a3ae-7e1d2f546e31" providerId="ADAL" clId="{08C63374-0A8B-0D43-B188-C553EB52B561}" dt="2024-07-11T19:11:33.107" v="598" actId="1076"/>
        <pc:sldMkLst>
          <pc:docMk/>
          <pc:sldMk cId="2908294999" sldId="358"/>
        </pc:sldMkLst>
      </pc:sldChg>
      <pc:sldChg chg="ord">
        <pc:chgData name="Darin Acosta" userId="9d72a190-31dc-483f-a3ae-7e1d2f546e31" providerId="ADAL" clId="{08C63374-0A8B-0D43-B188-C553EB52B561}" dt="2024-07-11T19:12:11.288" v="599" actId="20578"/>
        <pc:sldMkLst>
          <pc:docMk/>
          <pc:sldMk cId="3209241747" sldId="369"/>
        </pc:sldMkLst>
      </pc:sldChg>
      <pc:sldChg chg="ord">
        <pc:chgData name="Darin Acosta" userId="9d72a190-31dc-483f-a3ae-7e1d2f546e31" providerId="ADAL" clId="{08C63374-0A8B-0D43-B188-C553EB52B561}" dt="2024-07-11T18:21:45.349" v="363" actId="20578"/>
        <pc:sldMkLst>
          <pc:docMk/>
          <pc:sldMk cId="91503228" sldId="371"/>
        </pc:sldMkLst>
      </pc:sldChg>
      <pc:sldChg chg="mod ord modShow">
        <pc:chgData name="Darin Acosta" userId="9d72a190-31dc-483f-a3ae-7e1d2f546e31" providerId="ADAL" clId="{08C63374-0A8B-0D43-B188-C553EB52B561}" dt="2024-07-11T18:55:21.389" v="521" actId="729"/>
        <pc:sldMkLst>
          <pc:docMk/>
          <pc:sldMk cId="2079138760" sldId="373"/>
        </pc:sldMkLst>
      </pc:sldChg>
      <pc:sldChg chg="modSp mod">
        <pc:chgData name="Darin Acosta" userId="9d72a190-31dc-483f-a3ae-7e1d2f546e31" providerId="ADAL" clId="{08C63374-0A8B-0D43-B188-C553EB52B561}" dt="2024-07-11T19:10:44.841" v="594" actId="113"/>
        <pc:sldMkLst>
          <pc:docMk/>
          <pc:sldMk cId="0" sldId="375"/>
        </pc:sldMkLst>
      </pc:sldChg>
      <pc:sldChg chg="del">
        <pc:chgData name="Darin Acosta" userId="9d72a190-31dc-483f-a3ae-7e1d2f546e31" providerId="ADAL" clId="{08C63374-0A8B-0D43-B188-C553EB52B561}" dt="2024-07-11T18:58:22.191" v="548" actId="2696"/>
        <pc:sldMkLst>
          <pc:docMk/>
          <pc:sldMk cId="17352501" sldId="376"/>
        </pc:sldMkLst>
      </pc:sldChg>
      <pc:sldChg chg="modSp mod">
        <pc:chgData name="Darin Acosta" userId="9d72a190-31dc-483f-a3ae-7e1d2f546e31" providerId="ADAL" clId="{08C63374-0A8B-0D43-B188-C553EB52B561}" dt="2024-07-11T18:15:35.711" v="344" actId="1037"/>
        <pc:sldMkLst>
          <pc:docMk/>
          <pc:sldMk cId="2965347475" sldId="377"/>
        </pc:sldMkLst>
      </pc:sldChg>
      <pc:sldChg chg="del">
        <pc:chgData name="Darin Acosta" userId="9d72a190-31dc-483f-a3ae-7e1d2f546e31" providerId="ADAL" clId="{08C63374-0A8B-0D43-B188-C553EB52B561}" dt="2024-07-11T18:52:45.829" v="508" actId="2696"/>
        <pc:sldMkLst>
          <pc:docMk/>
          <pc:sldMk cId="2350484108" sldId="378"/>
        </pc:sldMkLst>
      </pc:sldChg>
      <pc:sldChg chg="del">
        <pc:chgData name="Darin Acosta" userId="9d72a190-31dc-483f-a3ae-7e1d2f546e31" providerId="ADAL" clId="{08C63374-0A8B-0D43-B188-C553EB52B561}" dt="2024-07-09T21:50:41.238" v="105" actId="2696"/>
        <pc:sldMkLst>
          <pc:docMk/>
          <pc:sldMk cId="3867115514" sldId="379"/>
        </pc:sldMkLst>
      </pc:sldChg>
      <pc:sldChg chg="mod ord modShow">
        <pc:chgData name="Darin Acosta" userId="9d72a190-31dc-483f-a3ae-7e1d2f546e31" providerId="ADAL" clId="{08C63374-0A8B-0D43-B188-C553EB52B561}" dt="2024-07-11T18:55:21.389" v="521" actId="729"/>
        <pc:sldMkLst>
          <pc:docMk/>
          <pc:sldMk cId="1471095015" sldId="385"/>
        </pc:sldMkLst>
      </pc:sldChg>
      <pc:sldChg chg="mod ord modShow">
        <pc:chgData name="Darin Acosta" userId="9d72a190-31dc-483f-a3ae-7e1d2f546e31" providerId="ADAL" clId="{08C63374-0A8B-0D43-B188-C553EB52B561}" dt="2024-07-11T18:59:08.804" v="550" actId="729"/>
        <pc:sldMkLst>
          <pc:docMk/>
          <pc:sldMk cId="1914274693" sldId="386"/>
        </pc:sldMkLst>
      </pc:sldChg>
      <pc:sldChg chg="del">
        <pc:chgData name="Darin Acosta" userId="9d72a190-31dc-483f-a3ae-7e1d2f546e31" providerId="ADAL" clId="{08C63374-0A8B-0D43-B188-C553EB52B561}" dt="2024-07-11T18:55:28.940" v="522" actId="2696"/>
        <pc:sldMkLst>
          <pc:docMk/>
          <pc:sldMk cId="2437318771" sldId="387"/>
        </pc:sldMkLst>
      </pc:sldChg>
      <pc:sldChg chg="addSp delSp modSp mod">
        <pc:chgData name="Darin Acosta" userId="9d72a190-31dc-483f-a3ae-7e1d2f546e31" providerId="ADAL" clId="{08C63374-0A8B-0D43-B188-C553EB52B561}" dt="2024-07-14T16:38:07.911" v="868" actId="1035"/>
        <pc:sldMkLst>
          <pc:docMk/>
          <pc:sldMk cId="2711657517" sldId="388"/>
        </pc:sldMkLst>
      </pc:sldChg>
      <pc:sldChg chg="mod ord modShow">
        <pc:chgData name="Darin Acosta" userId="9d72a190-31dc-483f-a3ae-7e1d2f546e31" providerId="ADAL" clId="{08C63374-0A8B-0D43-B188-C553EB52B561}" dt="2024-07-11T18:56:20.470" v="524" actId="729"/>
        <pc:sldMkLst>
          <pc:docMk/>
          <pc:sldMk cId="3113145569" sldId="389"/>
        </pc:sldMkLst>
      </pc:sldChg>
      <pc:sldChg chg="modSp mod ord modAnim modShow">
        <pc:chgData name="Darin Acosta" userId="9d72a190-31dc-483f-a3ae-7e1d2f546e31" providerId="ADAL" clId="{08C63374-0A8B-0D43-B188-C553EB52B561}" dt="2024-07-11T18:28:25.886" v="395" actId="20577"/>
        <pc:sldMkLst>
          <pc:docMk/>
          <pc:sldMk cId="2287444459" sldId="390"/>
        </pc:sldMkLst>
      </pc:sldChg>
      <pc:sldChg chg="modSp mod modShow">
        <pc:chgData name="Darin Acosta" userId="9d72a190-31dc-483f-a3ae-7e1d2f546e31" providerId="ADAL" clId="{08C63374-0A8B-0D43-B188-C553EB52B561}" dt="2024-07-09T21:41:20.325" v="39" actId="729"/>
        <pc:sldMkLst>
          <pc:docMk/>
          <pc:sldMk cId="3929286707" sldId="392"/>
        </pc:sldMkLst>
      </pc:sldChg>
      <pc:sldChg chg="modSp mod ord">
        <pc:chgData name="Darin Acosta" userId="9d72a190-31dc-483f-a3ae-7e1d2f546e31" providerId="ADAL" clId="{08C63374-0A8B-0D43-B188-C553EB52B561}" dt="2024-07-14T16:42:50.888" v="955" actId="20578"/>
        <pc:sldMkLst>
          <pc:docMk/>
          <pc:sldMk cId="3542899726" sldId="393"/>
        </pc:sldMkLst>
      </pc:sldChg>
      <pc:sldChg chg="ord">
        <pc:chgData name="Darin Acosta" userId="9d72a190-31dc-483f-a3ae-7e1d2f546e31" providerId="ADAL" clId="{08C63374-0A8B-0D43-B188-C553EB52B561}" dt="2024-07-14T16:34:16.555" v="845" actId="20578"/>
        <pc:sldMkLst>
          <pc:docMk/>
          <pc:sldMk cId="549363194" sldId="395"/>
        </pc:sldMkLst>
      </pc:sldChg>
      <pc:sldChg chg="del mod modShow">
        <pc:chgData name="Darin Acosta" userId="9d72a190-31dc-483f-a3ae-7e1d2f546e31" providerId="ADAL" clId="{08C63374-0A8B-0D43-B188-C553EB52B561}" dt="2024-07-11T18:13:37.570" v="314" actId="2696"/>
        <pc:sldMkLst>
          <pc:docMk/>
          <pc:sldMk cId="3824179258" sldId="398"/>
        </pc:sldMkLst>
      </pc:sldChg>
      <pc:sldChg chg="modSp mod">
        <pc:chgData name="Darin Acosta" userId="9d72a190-31dc-483f-a3ae-7e1d2f546e31" providerId="ADAL" clId="{08C63374-0A8B-0D43-B188-C553EB52B561}" dt="2024-07-14T16:36:57.459" v="853" actId="1035"/>
        <pc:sldMkLst>
          <pc:docMk/>
          <pc:sldMk cId="4171479363" sldId="399"/>
        </pc:sldMkLst>
      </pc:sldChg>
      <pc:sldChg chg="del">
        <pc:chgData name="Darin Acosta" userId="9d72a190-31dc-483f-a3ae-7e1d2f546e31" providerId="ADAL" clId="{08C63374-0A8B-0D43-B188-C553EB52B561}" dt="2024-07-11T18:20:47.992" v="360" actId="2696"/>
        <pc:sldMkLst>
          <pc:docMk/>
          <pc:sldMk cId="86477986" sldId="400"/>
        </pc:sldMkLst>
      </pc:sldChg>
      <pc:sldChg chg="ord">
        <pc:chgData name="Darin Acosta" userId="9d72a190-31dc-483f-a3ae-7e1d2f546e31" providerId="ADAL" clId="{08C63374-0A8B-0D43-B188-C553EB52B561}" dt="2024-07-11T18:21:07.198" v="362" actId="20578"/>
        <pc:sldMkLst>
          <pc:docMk/>
          <pc:sldMk cId="3780394999" sldId="402"/>
        </pc:sldMkLst>
      </pc:sldChg>
      <pc:sldChg chg="addSp modSp mod modAnim">
        <pc:chgData name="Darin Acosta" userId="9d72a190-31dc-483f-a3ae-7e1d2f546e31" providerId="ADAL" clId="{08C63374-0A8B-0D43-B188-C553EB52B561}" dt="2024-07-16T14:34:12.534" v="1124" actId="20577"/>
        <pc:sldMkLst>
          <pc:docMk/>
          <pc:sldMk cId="4267722918" sldId="403"/>
        </pc:sldMkLst>
      </pc:sldChg>
      <pc:sldChg chg="ord">
        <pc:chgData name="Darin Acosta" userId="9d72a190-31dc-483f-a3ae-7e1d2f546e31" providerId="ADAL" clId="{08C63374-0A8B-0D43-B188-C553EB52B561}" dt="2024-07-11T18:20:59.823" v="361" actId="20578"/>
        <pc:sldMkLst>
          <pc:docMk/>
          <pc:sldMk cId="1100393953" sldId="404"/>
        </pc:sldMkLst>
      </pc:sldChg>
      <pc:sldChg chg="ord">
        <pc:chgData name="Darin Acosta" userId="9d72a190-31dc-483f-a3ae-7e1d2f546e31" providerId="ADAL" clId="{08C63374-0A8B-0D43-B188-C553EB52B561}" dt="2024-07-11T18:20:59.823" v="361" actId="20578"/>
        <pc:sldMkLst>
          <pc:docMk/>
          <pc:sldMk cId="1928647655" sldId="407"/>
        </pc:sldMkLst>
      </pc:sldChg>
      <pc:sldChg chg="addSp modSp mod ord">
        <pc:chgData name="Darin Acosta" userId="9d72a190-31dc-483f-a3ae-7e1d2f546e31" providerId="ADAL" clId="{08C63374-0A8B-0D43-B188-C553EB52B561}" dt="2024-07-11T18:46:55.326" v="506" actId="20577"/>
        <pc:sldMkLst>
          <pc:docMk/>
          <pc:sldMk cId="3961464142" sldId="411"/>
        </pc:sldMkLst>
      </pc:sldChg>
      <pc:sldChg chg="modSp mod ord">
        <pc:chgData name="Darin Acosta" userId="9d72a190-31dc-483f-a3ae-7e1d2f546e31" providerId="ADAL" clId="{08C63374-0A8B-0D43-B188-C553EB52B561}" dt="2024-07-16T14:42:57.413" v="1200" actId="20577"/>
        <pc:sldMkLst>
          <pc:docMk/>
          <pc:sldMk cId="2537458569" sldId="459"/>
        </pc:sldMkLst>
      </pc:sldChg>
      <pc:sldChg chg="ord">
        <pc:chgData name="Darin Acosta" userId="9d72a190-31dc-483f-a3ae-7e1d2f546e31" providerId="ADAL" clId="{08C63374-0A8B-0D43-B188-C553EB52B561}" dt="2024-07-16T14:41:44.064" v="1186" actId="20578"/>
        <pc:sldMkLst>
          <pc:docMk/>
          <pc:sldMk cId="907465014" sldId="463"/>
        </pc:sldMkLst>
      </pc:sldChg>
      <pc:sldChg chg="modSp mod">
        <pc:chgData name="Darin Acosta" userId="9d72a190-31dc-483f-a3ae-7e1d2f546e31" providerId="ADAL" clId="{08C63374-0A8B-0D43-B188-C553EB52B561}" dt="2024-07-16T14:27:32.512" v="1052" actId="20577"/>
        <pc:sldMkLst>
          <pc:docMk/>
          <pc:sldMk cId="616684856" sldId="466"/>
        </pc:sldMkLst>
      </pc:sldChg>
      <pc:sldChg chg="modSp mod">
        <pc:chgData name="Darin Acosta" userId="9d72a190-31dc-483f-a3ae-7e1d2f546e31" providerId="ADAL" clId="{08C63374-0A8B-0D43-B188-C553EB52B561}" dt="2024-07-16T14:35:01.198" v="1127" actId="207"/>
        <pc:sldMkLst>
          <pc:docMk/>
          <pc:sldMk cId="637885590" sldId="467"/>
        </pc:sldMkLst>
      </pc:sldChg>
      <pc:sldChg chg="addSp mod ord modAnim">
        <pc:chgData name="Darin Acosta" userId="9d72a190-31dc-483f-a3ae-7e1d2f546e31" providerId="ADAL" clId="{08C63374-0A8B-0D43-B188-C553EB52B561}" dt="2024-07-11T19:07:23.625" v="580" actId="20578"/>
        <pc:sldMkLst>
          <pc:docMk/>
          <pc:sldMk cId="0" sldId="468"/>
        </pc:sldMkLst>
      </pc:sldChg>
      <pc:sldChg chg="delSp modSp mod">
        <pc:chgData name="Darin Acosta" userId="9d72a190-31dc-483f-a3ae-7e1d2f546e31" providerId="ADAL" clId="{08C63374-0A8B-0D43-B188-C553EB52B561}" dt="2024-07-16T14:35:30.941" v="1130" actId="1076"/>
        <pc:sldMkLst>
          <pc:docMk/>
          <pc:sldMk cId="0" sldId="470"/>
        </pc:sldMkLst>
      </pc:sldChg>
      <pc:sldChg chg="del">
        <pc:chgData name="Darin Acosta" userId="9d72a190-31dc-483f-a3ae-7e1d2f546e31" providerId="ADAL" clId="{08C63374-0A8B-0D43-B188-C553EB52B561}" dt="2024-07-11T18:10:58.712" v="232" actId="2696"/>
        <pc:sldMkLst>
          <pc:docMk/>
          <pc:sldMk cId="1255766033" sldId="471"/>
        </pc:sldMkLst>
      </pc:sldChg>
      <pc:sldChg chg="del">
        <pc:chgData name="Darin Acosta" userId="9d72a190-31dc-483f-a3ae-7e1d2f546e31" providerId="ADAL" clId="{08C63374-0A8B-0D43-B188-C553EB52B561}" dt="2024-07-11T18:10:58.712" v="232" actId="2696"/>
        <pc:sldMkLst>
          <pc:docMk/>
          <pc:sldMk cId="2707139342" sldId="472"/>
        </pc:sldMkLst>
      </pc:sldChg>
      <pc:sldChg chg="modSp mod">
        <pc:chgData name="Darin Acosta" userId="9d72a190-31dc-483f-a3ae-7e1d2f546e31" providerId="ADAL" clId="{08C63374-0A8B-0D43-B188-C553EB52B561}" dt="2024-07-16T14:38:11.239" v="1180" actId="20577"/>
        <pc:sldMkLst>
          <pc:docMk/>
          <pc:sldMk cId="0" sldId="474"/>
        </pc:sldMkLst>
      </pc:sldChg>
      <pc:sldChg chg="addSp modSp mod ord">
        <pc:chgData name="Darin Acosta" userId="9d72a190-31dc-483f-a3ae-7e1d2f546e31" providerId="ADAL" clId="{08C63374-0A8B-0D43-B188-C553EB52B561}" dt="2024-07-11T19:12:11.288" v="599" actId="20578"/>
        <pc:sldMkLst>
          <pc:docMk/>
          <pc:sldMk cId="1831851311" sldId="475"/>
        </pc:sldMkLst>
      </pc:sldChg>
      <pc:sldChg chg="mod ord modShow">
        <pc:chgData name="Darin Acosta" userId="9d72a190-31dc-483f-a3ae-7e1d2f546e31" providerId="ADAL" clId="{08C63374-0A8B-0D43-B188-C553EB52B561}" dt="2024-07-11T19:12:15.187" v="600" actId="729"/>
        <pc:sldMkLst>
          <pc:docMk/>
          <pc:sldMk cId="0" sldId="477"/>
        </pc:sldMkLst>
      </pc:sldChg>
      <pc:sldChg chg="mod ord modShow">
        <pc:chgData name="Darin Acosta" userId="9d72a190-31dc-483f-a3ae-7e1d2f546e31" providerId="ADAL" clId="{08C63374-0A8B-0D43-B188-C553EB52B561}" dt="2024-07-11T18:56:33.026" v="525" actId="20578"/>
        <pc:sldMkLst>
          <pc:docMk/>
          <pc:sldMk cId="3505306795" sldId="478"/>
        </pc:sldMkLst>
      </pc:sldChg>
      <pc:sldChg chg="modSp mod">
        <pc:chgData name="Darin Acosta" userId="9d72a190-31dc-483f-a3ae-7e1d2f546e31" providerId="ADAL" clId="{08C63374-0A8B-0D43-B188-C553EB52B561}" dt="2024-07-11T18:54:33.920" v="519" actId="207"/>
        <pc:sldMkLst>
          <pc:docMk/>
          <pc:sldMk cId="1549928619" sldId="479"/>
        </pc:sldMkLst>
      </pc:sldChg>
      <pc:sldChg chg="mod ord modShow">
        <pc:chgData name="Darin Acosta" userId="9d72a190-31dc-483f-a3ae-7e1d2f546e31" providerId="ADAL" clId="{08C63374-0A8B-0D43-B188-C553EB52B561}" dt="2024-07-11T18:55:21.389" v="521" actId="729"/>
        <pc:sldMkLst>
          <pc:docMk/>
          <pc:sldMk cId="2605429085" sldId="480"/>
        </pc:sldMkLst>
      </pc:sldChg>
      <pc:sldChg chg="ord">
        <pc:chgData name="Darin Acosta" userId="9d72a190-31dc-483f-a3ae-7e1d2f546e31" providerId="ADAL" clId="{08C63374-0A8B-0D43-B188-C553EB52B561}" dt="2024-07-11T18:33:06.430" v="405" actId="20578"/>
        <pc:sldMkLst>
          <pc:docMk/>
          <pc:sldMk cId="1898180649" sldId="481"/>
        </pc:sldMkLst>
      </pc:sldChg>
      <pc:sldChg chg="del mod modShow">
        <pc:chgData name="Darin Acosta" userId="9d72a190-31dc-483f-a3ae-7e1d2f546e31" providerId="ADAL" clId="{08C63374-0A8B-0D43-B188-C553EB52B561}" dt="2024-07-09T21:53:01.271" v="113" actId="2696"/>
        <pc:sldMkLst>
          <pc:docMk/>
          <pc:sldMk cId="2693186339" sldId="482"/>
        </pc:sldMkLst>
      </pc:sldChg>
      <pc:sldChg chg="mod ord modShow">
        <pc:chgData name="Darin Acosta" userId="9d72a190-31dc-483f-a3ae-7e1d2f546e31" providerId="ADAL" clId="{08C63374-0A8B-0D43-B188-C553EB52B561}" dt="2024-07-11T19:03:08.053" v="560" actId="729"/>
        <pc:sldMkLst>
          <pc:docMk/>
          <pc:sldMk cId="4262660520" sldId="483"/>
        </pc:sldMkLst>
      </pc:sldChg>
      <pc:sldChg chg="add">
        <pc:chgData name="Darin Acosta" userId="9d72a190-31dc-483f-a3ae-7e1d2f546e31" providerId="ADAL" clId="{08C63374-0A8B-0D43-B188-C553EB52B561}" dt="2024-07-11T18:17:44.736" v="359"/>
        <pc:sldMkLst>
          <pc:docMk/>
          <pc:sldMk cId="114112590" sldId="484"/>
        </pc:sldMkLst>
      </pc:sldChg>
      <pc:sldChg chg="add del">
        <pc:chgData name="Darin Acosta" userId="9d72a190-31dc-483f-a3ae-7e1d2f546e31" providerId="ADAL" clId="{08C63374-0A8B-0D43-B188-C553EB52B561}" dt="2024-07-09T21:44:28.619" v="69" actId="2890"/>
        <pc:sldMkLst>
          <pc:docMk/>
          <pc:sldMk cId="1572424885" sldId="484"/>
        </pc:sldMkLst>
      </pc:sldChg>
    </pc:docChg>
  </pc:docChgLst>
  <pc:docChgLst>
    <pc:chgData name="Darin E Acosta" userId="9d72a190-31dc-483f-a3ae-7e1d2f546e31" providerId="ADAL" clId="{7062BF46-EE1B-1140-A472-DF5F7C3AA0DA}"/>
    <pc:docChg chg="undo custSel addSld modSld sldOrd">
      <pc:chgData name="Darin E Acosta" userId="9d72a190-31dc-483f-a3ae-7e1d2f546e31" providerId="ADAL" clId="{7062BF46-EE1B-1140-A472-DF5F7C3AA0DA}" dt="2025-05-27T13:16:22.318" v="1352" actId="20577"/>
      <pc:docMkLst>
        <pc:docMk/>
      </pc:docMkLst>
      <pc:sldChg chg="addSp modSp mod">
        <pc:chgData name="Darin E Acosta" userId="9d72a190-31dc-483f-a3ae-7e1d2f546e31" providerId="ADAL" clId="{7062BF46-EE1B-1140-A472-DF5F7C3AA0DA}" dt="2025-05-14T14:58:25.677" v="751" actId="14100"/>
        <pc:sldMkLst>
          <pc:docMk/>
          <pc:sldMk cId="0" sldId="256"/>
        </pc:sldMkLst>
        <pc:spChg chg="add mod">
          <ac:chgData name="Darin E Acosta" userId="9d72a190-31dc-483f-a3ae-7e1d2f546e31" providerId="ADAL" clId="{7062BF46-EE1B-1140-A472-DF5F7C3AA0DA}" dt="2025-05-14T14:58:25.677" v="751" actId="14100"/>
          <ac:spMkLst>
            <pc:docMk/>
            <pc:sldMk cId="0" sldId="256"/>
            <ac:spMk id="2" creationId="{2EEB4B22-2B5C-5FCB-408A-A10AF62D4343}"/>
          </ac:spMkLst>
        </pc:spChg>
        <pc:spChg chg="mod">
          <ac:chgData name="Darin E Acosta" userId="9d72a190-31dc-483f-a3ae-7e1d2f546e31" providerId="ADAL" clId="{7062BF46-EE1B-1140-A472-DF5F7C3AA0DA}" dt="2025-05-12T14:15:13.541" v="207" actId="20577"/>
          <ac:spMkLst>
            <pc:docMk/>
            <pc:sldMk cId="0" sldId="256"/>
            <ac:spMk id="71" creationId="{00000000-0000-0000-0000-000000000000}"/>
          </ac:spMkLst>
        </pc:spChg>
        <pc:spChg chg="mod">
          <ac:chgData name="Darin E Acosta" userId="9d72a190-31dc-483f-a3ae-7e1d2f546e31" providerId="ADAL" clId="{7062BF46-EE1B-1140-A472-DF5F7C3AA0DA}" dt="2025-05-01T21:35:35.244" v="25" actId="115"/>
          <ac:spMkLst>
            <pc:docMk/>
            <pc:sldMk cId="0" sldId="256"/>
            <ac:spMk id="72" creationId="{00000000-0000-0000-0000-000000000000}"/>
          </ac:spMkLst>
        </pc:spChg>
        <pc:picChg chg="mod">
          <ac:chgData name="Darin E Acosta" userId="9d72a190-31dc-483f-a3ae-7e1d2f546e31" providerId="ADAL" clId="{7062BF46-EE1B-1140-A472-DF5F7C3AA0DA}" dt="2025-05-01T21:35:38.222" v="26" actId="1076"/>
          <ac:picMkLst>
            <pc:docMk/>
            <pc:sldMk cId="0" sldId="256"/>
            <ac:picMk id="3" creationId="{565C24A4-2DB7-0CB0-6C2A-6A23362BCB29}"/>
          </ac:picMkLst>
        </pc:picChg>
      </pc:sldChg>
      <pc:sldChg chg="addSp modSp mod">
        <pc:chgData name="Darin E Acosta" userId="9d72a190-31dc-483f-a3ae-7e1d2f546e31" providerId="ADAL" clId="{7062BF46-EE1B-1140-A472-DF5F7C3AA0DA}" dt="2025-05-27T10:38:45.395" v="1186" actId="1076"/>
        <pc:sldMkLst>
          <pc:docMk/>
          <pc:sldMk cId="0" sldId="265"/>
        </pc:sldMkLst>
        <pc:spChg chg="add mod">
          <ac:chgData name="Darin E Acosta" userId="9d72a190-31dc-483f-a3ae-7e1d2f546e31" providerId="ADAL" clId="{7062BF46-EE1B-1140-A472-DF5F7C3AA0DA}" dt="2025-05-27T10:38:45.395" v="1186" actId="1076"/>
          <ac:spMkLst>
            <pc:docMk/>
            <pc:sldMk cId="0" sldId="265"/>
            <ac:spMk id="9" creationId="{27FBE60A-34CB-9121-A1EF-242D94F6226E}"/>
          </ac:spMkLst>
        </pc:spChg>
      </pc:sldChg>
      <pc:sldChg chg="modSp mod">
        <pc:chgData name="Darin E Acosta" userId="9d72a190-31dc-483f-a3ae-7e1d2f546e31" providerId="ADAL" clId="{7062BF46-EE1B-1140-A472-DF5F7C3AA0DA}" dt="2025-05-27T10:25:59.804" v="1123" actId="113"/>
        <pc:sldMkLst>
          <pc:docMk/>
          <pc:sldMk cId="0" sldId="283"/>
        </pc:sldMkLst>
        <pc:spChg chg="mod">
          <ac:chgData name="Darin E Acosta" userId="9d72a190-31dc-483f-a3ae-7e1d2f546e31" providerId="ADAL" clId="{7062BF46-EE1B-1140-A472-DF5F7C3AA0DA}" dt="2025-05-27T10:25:59.804" v="1123" actId="113"/>
          <ac:spMkLst>
            <pc:docMk/>
            <pc:sldMk cId="0" sldId="283"/>
            <ac:spMk id="324" creationId="{00000000-0000-0000-0000-000000000000}"/>
          </ac:spMkLst>
        </pc:spChg>
      </pc:sldChg>
      <pc:sldChg chg="modSp mod">
        <pc:chgData name="Darin E Acosta" userId="9d72a190-31dc-483f-a3ae-7e1d2f546e31" providerId="ADAL" clId="{7062BF46-EE1B-1140-A472-DF5F7C3AA0DA}" dt="2025-05-27T10:43:37.857" v="1231" actId="20577"/>
        <pc:sldMkLst>
          <pc:docMk/>
          <pc:sldMk cId="0" sldId="346"/>
        </pc:sldMkLst>
        <pc:spChg chg="mod">
          <ac:chgData name="Darin E Acosta" userId="9d72a190-31dc-483f-a3ae-7e1d2f546e31" providerId="ADAL" clId="{7062BF46-EE1B-1140-A472-DF5F7C3AA0DA}" dt="2025-05-27T10:43:37.857" v="1231" actId="20577"/>
          <ac:spMkLst>
            <pc:docMk/>
            <pc:sldMk cId="0" sldId="346"/>
            <ac:spMk id="141" creationId="{00000000-0000-0000-0000-000000000000}"/>
          </ac:spMkLst>
        </pc:spChg>
        <pc:picChg chg="mod">
          <ac:chgData name="Darin E Acosta" userId="9d72a190-31dc-483f-a3ae-7e1d2f546e31" providerId="ADAL" clId="{7062BF46-EE1B-1140-A472-DF5F7C3AA0DA}" dt="2025-05-27T10:43:29.427" v="1223" actId="1076"/>
          <ac:picMkLst>
            <pc:docMk/>
            <pc:sldMk cId="0" sldId="346"/>
            <ac:picMk id="144" creationId="{00000000-0000-0000-0000-000000000000}"/>
          </ac:picMkLst>
        </pc:picChg>
      </pc:sldChg>
      <pc:sldChg chg="modSp">
        <pc:chgData name="Darin E Acosta" userId="9d72a190-31dc-483f-a3ae-7e1d2f546e31" providerId="ADAL" clId="{7062BF46-EE1B-1140-A472-DF5F7C3AA0DA}" dt="2025-05-27T09:31:37.307" v="1087" actId="20577"/>
        <pc:sldMkLst>
          <pc:docMk/>
          <pc:sldMk cId="3863988115" sldId="348"/>
        </pc:sldMkLst>
        <pc:spChg chg="mod">
          <ac:chgData name="Darin E Acosta" userId="9d72a190-31dc-483f-a3ae-7e1d2f546e31" providerId="ADAL" clId="{7062BF46-EE1B-1140-A472-DF5F7C3AA0DA}" dt="2025-05-27T09:31:37.307" v="1087" actId="20577"/>
          <ac:spMkLst>
            <pc:docMk/>
            <pc:sldMk cId="3863988115" sldId="348"/>
            <ac:spMk id="8" creationId="{29DC4B8C-2A74-3E82-277C-D2A9EB39C85A}"/>
          </ac:spMkLst>
        </pc:spChg>
      </pc:sldChg>
      <pc:sldChg chg="ord">
        <pc:chgData name="Darin E Acosta" userId="9d72a190-31dc-483f-a3ae-7e1d2f546e31" providerId="ADAL" clId="{7062BF46-EE1B-1140-A472-DF5F7C3AA0DA}" dt="2025-05-02T17:54:15.912" v="92" actId="20578"/>
        <pc:sldMkLst>
          <pc:docMk/>
          <pc:sldMk cId="3209241747" sldId="369"/>
        </pc:sldMkLst>
      </pc:sldChg>
      <pc:sldChg chg="modSp mod">
        <pc:chgData name="Darin E Acosta" userId="9d72a190-31dc-483f-a3ae-7e1d2f546e31" providerId="ADAL" clId="{7062BF46-EE1B-1140-A472-DF5F7C3AA0DA}" dt="2025-05-12T13:23:13.516" v="164" actId="113"/>
        <pc:sldMkLst>
          <pc:docMk/>
          <pc:sldMk cId="3404741368" sldId="374"/>
        </pc:sldMkLst>
        <pc:spChg chg="mod">
          <ac:chgData name="Darin E Acosta" userId="9d72a190-31dc-483f-a3ae-7e1d2f546e31" providerId="ADAL" clId="{7062BF46-EE1B-1140-A472-DF5F7C3AA0DA}" dt="2025-05-12T13:23:13.516" v="164" actId="113"/>
          <ac:spMkLst>
            <pc:docMk/>
            <pc:sldMk cId="3404741368" sldId="374"/>
            <ac:spMk id="3" creationId="{3ABA7C3A-2531-873A-B7C3-00539E715857}"/>
          </ac:spMkLst>
        </pc:spChg>
      </pc:sldChg>
      <pc:sldChg chg="modSp mod">
        <pc:chgData name="Darin E Acosta" userId="9d72a190-31dc-483f-a3ae-7e1d2f546e31" providerId="ADAL" clId="{7062BF46-EE1B-1140-A472-DF5F7C3AA0DA}" dt="2025-05-27T10:37:22.022" v="1170" actId="20577"/>
        <pc:sldMkLst>
          <pc:docMk/>
          <pc:sldMk cId="0" sldId="375"/>
        </pc:sldMkLst>
        <pc:spChg chg="mod">
          <ac:chgData name="Darin E Acosta" userId="9d72a190-31dc-483f-a3ae-7e1d2f546e31" providerId="ADAL" clId="{7062BF46-EE1B-1140-A472-DF5F7C3AA0DA}" dt="2025-05-27T10:37:22.022" v="1170" actId="20577"/>
          <ac:spMkLst>
            <pc:docMk/>
            <pc:sldMk cId="0" sldId="375"/>
            <ac:spMk id="108" creationId="{00000000-0000-0000-0000-000000000000}"/>
          </ac:spMkLst>
        </pc:spChg>
      </pc:sldChg>
      <pc:sldChg chg="modSp mod">
        <pc:chgData name="Darin E Acosta" userId="9d72a190-31dc-483f-a3ae-7e1d2f546e31" providerId="ADAL" clId="{7062BF46-EE1B-1140-A472-DF5F7C3AA0DA}" dt="2025-05-27T10:28:35.203" v="1145" actId="207"/>
        <pc:sldMkLst>
          <pc:docMk/>
          <pc:sldMk cId="2965347475" sldId="377"/>
        </pc:sldMkLst>
        <pc:spChg chg="mod">
          <ac:chgData name="Darin E Acosta" userId="9d72a190-31dc-483f-a3ae-7e1d2f546e31" providerId="ADAL" clId="{7062BF46-EE1B-1140-A472-DF5F7C3AA0DA}" dt="2025-05-27T10:28:35.203" v="1145" actId="207"/>
          <ac:spMkLst>
            <pc:docMk/>
            <pc:sldMk cId="2965347475" sldId="377"/>
            <ac:spMk id="3" creationId="{0A15BA60-19AF-5F0E-22D5-DFE386FA25FB}"/>
          </ac:spMkLst>
        </pc:spChg>
        <pc:spChg chg="mod">
          <ac:chgData name="Darin E Acosta" userId="9d72a190-31dc-483f-a3ae-7e1d2f546e31" providerId="ADAL" clId="{7062BF46-EE1B-1140-A472-DF5F7C3AA0DA}" dt="2025-05-12T15:28:51.363" v="402" actId="14100"/>
          <ac:spMkLst>
            <pc:docMk/>
            <pc:sldMk cId="2965347475" sldId="377"/>
            <ac:spMk id="4" creationId="{90DF19DF-2A06-8CE9-F52D-5CF5360C3814}"/>
          </ac:spMkLst>
        </pc:spChg>
        <pc:picChg chg="mod">
          <ac:chgData name="Darin E Acosta" userId="9d72a190-31dc-483f-a3ae-7e1d2f546e31" providerId="ADAL" clId="{7062BF46-EE1B-1140-A472-DF5F7C3AA0DA}" dt="2025-05-12T15:29:48.613" v="484" actId="14100"/>
          <ac:picMkLst>
            <pc:docMk/>
            <pc:sldMk cId="2965347475" sldId="377"/>
            <ac:picMk id="12" creationId="{074CC618-DF3D-B21C-8852-2657A5343ACB}"/>
          </ac:picMkLst>
        </pc:picChg>
      </pc:sldChg>
      <pc:sldChg chg="modSp mod ord modShow">
        <pc:chgData name="Darin E Acosta" userId="9d72a190-31dc-483f-a3ae-7e1d2f546e31" providerId="ADAL" clId="{7062BF46-EE1B-1140-A472-DF5F7C3AA0DA}" dt="2025-05-27T10:37:45.952" v="1171" actId="729"/>
        <pc:sldMkLst>
          <pc:docMk/>
          <pc:sldMk cId="1914274693" sldId="386"/>
        </pc:sldMkLst>
        <pc:spChg chg="mod">
          <ac:chgData name="Darin E Acosta" userId="9d72a190-31dc-483f-a3ae-7e1d2f546e31" providerId="ADAL" clId="{7062BF46-EE1B-1140-A472-DF5F7C3AA0DA}" dt="2025-05-02T17:52:39.503" v="90" actId="2085"/>
          <ac:spMkLst>
            <pc:docMk/>
            <pc:sldMk cId="1914274693" sldId="386"/>
            <ac:spMk id="3" creationId="{0C1FD1F7-110C-CDBE-221F-70E246D1687A}"/>
          </ac:spMkLst>
        </pc:spChg>
      </pc:sldChg>
      <pc:sldChg chg="addSp modSp mod ord">
        <pc:chgData name="Darin E Acosta" userId="9d72a190-31dc-483f-a3ae-7e1d2f546e31" providerId="ADAL" clId="{7062BF46-EE1B-1140-A472-DF5F7C3AA0DA}" dt="2025-05-27T10:35:00.557" v="1164" actId="9405"/>
        <pc:sldMkLst>
          <pc:docMk/>
          <pc:sldMk cId="2711657517" sldId="388"/>
        </pc:sldMkLst>
        <pc:spChg chg="mod">
          <ac:chgData name="Darin E Acosta" userId="9d72a190-31dc-483f-a3ae-7e1d2f546e31" providerId="ADAL" clId="{7062BF46-EE1B-1140-A472-DF5F7C3AA0DA}" dt="2025-05-27T10:34:41.299" v="1163" actId="20577"/>
          <ac:spMkLst>
            <pc:docMk/>
            <pc:sldMk cId="2711657517" sldId="388"/>
            <ac:spMk id="3" creationId="{C4225EC2-CC6D-6537-7A24-A917E241AC13}"/>
          </ac:spMkLst>
        </pc:spChg>
        <pc:inkChg chg="add">
          <ac:chgData name="Darin E Acosta" userId="9d72a190-31dc-483f-a3ae-7e1d2f546e31" providerId="ADAL" clId="{7062BF46-EE1B-1140-A472-DF5F7C3AA0DA}" dt="2025-05-27T10:35:00.557" v="1164" actId="9405"/>
          <ac:inkMkLst>
            <pc:docMk/>
            <pc:sldMk cId="2711657517" sldId="388"/>
            <ac:inkMk id="5" creationId="{89C11A27-6DF1-C6C7-4B3E-A3304DD416A2}"/>
          </ac:inkMkLst>
        </pc:inkChg>
      </pc:sldChg>
      <pc:sldChg chg="modSp mod">
        <pc:chgData name="Darin E Acosta" userId="9d72a190-31dc-483f-a3ae-7e1d2f546e31" providerId="ADAL" clId="{7062BF46-EE1B-1140-A472-DF5F7C3AA0DA}" dt="2025-05-27T10:39:20.942" v="1187" actId="207"/>
        <pc:sldMkLst>
          <pc:docMk/>
          <pc:sldMk cId="3929286707" sldId="392"/>
        </pc:sldMkLst>
        <pc:spChg chg="mod">
          <ac:chgData name="Darin E Acosta" userId="9d72a190-31dc-483f-a3ae-7e1d2f546e31" providerId="ADAL" clId="{7062BF46-EE1B-1140-A472-DF5F7C3AA0DA}" dt="2025-05-27T10:39:20.942" v="1187" actId="207"/>
          <ac:spMkLst>
            <pc:docMk/>
            <pc:sldMk cId="3929286707" sldId="392"/>
            <ac:spMk id="3" creationId="{EA90F965-4B88-59A5-68D6-68E4D02C2062}"/>
          </ac:spMkLst>
        </pc:spChg>
      </pc:sldChg>
      <pc:sldChg chg="modSp mod">
        <pc:chgData name="Darin E Acosta" userId="9d72a190-31dc-483f-a3ae-7e1d2f546e31" providerId="ADAL" clId="{7062BF46-EE1B-1140-A472-DF5F7C3AA0DA}" dt="2025-05-12T13:22:41.199" v="163" actId="20577"/>
        <pc:sldMkLst>
          <pc:docMk/>
          <pc:sldMk cId="3824179258" sldId="398"/>
        </pc:sldMkLst>
        <pc:spChg chg="mod">
          <ac:chgData name="Darin E Acosta" userId="9d72a190-31dc-483f-a3ae-7e1d2f546e31" providerId="ADAL" clId="{7062BF46-EE1B-1140-A472-DF5F7C3AA0DA}" dt="2025-05-12T13:22:41.199" v="163" actId="20577"/>
          <ac:spMkLst>
            <pc:docMk/>
            <pc:sldMk cId="3824179258" sldId="398"/>
            <ac:spMk id="3" creationId="{5FAE1BBA-7EB3-89AC-B3D7-C46E6F53AD1D}"/>
          </ac:spMkLst>
        </pc:spChg>
      </pc:sldChg>
      <pc:sldChg chg="modSp mod modAnim modNotesTx">
        <pc:chgData name="Darin E Acosta" userId="9d72a190-31dc-483f-a3ae-7e1d2f546e31" providerId="ADAL" clId="{7062BF46-EE1B-1140-A472-DF5F7C3AA0DA}" dt="2025-05-27T10:29:48.842" v="1148"/>
        <pc:sldMkLst>
          <pc:docMk/>
          <pc:sldMk cId="4171479363" sldId="399"/>
        </pc:sldMkLst>
        <pc:spChg chg="mod">
          <ac:chgData name="Darin E Acosta" userId="9d72a190-31dc-483f-a3ae-7e1d2f546e31" providerId="ADAL" clId="{7062BF46-EE1B-1140-A472-DF5F7C3AA0DA}" dt="2025-05-12T15:39:52.910" v="541" actId="207"/>
          <ac:spMkLst>
            <pc:docMk/>
            <pc:sldMk cId="4171479363" sldId="399"/>
            <ac:spMk id="7" creationId="{1B4BFE7E-8982-7A9E-5E7A-FB7B79340140}"/>
          </ac:spMkLst>
        </pc:spChg>
      </pc:sldChg>
      <pc:sldChg chg="addSp delSp modSp mod modAnim">
        <pc:chgData name="Darin E Acosta" userId="9d72a190-31dc-483f-a3ae-7e1d2f546e31" providerId="ADAL" clId="{7062BF46-EE1B-1140-A472-DF5F7C3AA0DA}" dt="2025-05-27T13:16:22.318" v="1352" actId="20577"/>
        <pc:sldMkLst>
          <pc:docMk/>
          <pc:sldMk cId="4267722918" sldId="403"/>
        </pc:sldMkLst>
        <pc:spChg chg="mod">
          <ac:chgData name="Darin E Acosta" userId="9d72a190-31dc-483f-a3ae-7e1d2f546e31" providerId="ADAL" clId="{7062BF46-EE1B-1140-A472-DF5F7C3AA0DA}" dt="2025-05-12T18:08:23.106" v="543" actId="1076"/>
          <ac:spMkLst>
            <pc:docMk/>
            <pc:sldMk cId="4267722918" sldId="403"/>
            <ac:spMk id="5" creationId="{F0F529E7-F7DE-7E5B-CE3E-A7CD7139BCD8}"/>
          </ac:spMkLst>
        </pc:spChg>
        <pc:spChg chg="mod">
          <ac:chgData name="Darin E Acosta" userId="9d72a190-31dc-483f-a3ae-7e1d2f546e31" providerId="ADAL" clId="{7062BF46-EE1B-1140-A472-DF5F7C3AA0DA}" dt="2025-05-27T10:29:19.563" v="1147" actId="20577"/>
          <ac:spMkLst>
            <pc:docMk/>
            <pc:sldMk cId="4267722918" sldId="403"/>
            <ac:spMk id="7" creationId="{9BC054C3-4D95-9CAF-5B95-E72A70662FF5}"/>
          </ac:spMkLst>
        </pc:spChg>
        <pc:spChg chg="add del">
          <ac:chgData name="Darin E Acosta" userId="9d72a190-31dc-483f-a3ae-7e1d2f546e31" providerId="ADAL" clId="{7062BF46-EE1B-1140-A472-DF5F7C3AA0DA}" dt="2025-05-27T12:54:23.421" v="1263" actId="11529"/>
          <ac:spMkLst>
            <pc:docMk/>
            <pc:sldMk cId="4267722918" sldId="403"/>
            <ac:spMk id="14" creationId="{E199D128-EB00-9B1C-25AB-83D4E8D2FD44}"/>
          </ac:spMkLst>
        </pc:spChg>
        <pc:spChg chg="add mod">
          <ac:chgData name="Darin E Acosta" userId="9d72a190-31dc-483f-a3ae-7e1d2f546e31" providerId="ADAL" clId="{7062BF46-EE1B-1140-A472-DF5F7C3AA0DA}" dt="2025-05-27T13:16:22.318" v="1352" actId="20577"/>
          <ac:spMkLst>
            <pc:docMk/>
            <pc:sldMk cId="4267722918" sldId="403"/>
            <ac:spMk id="16" creationId="{5DEFB008-6F89-899F-D5C9-62AC4716915B}"/>
          </ac:spMkLst>
        </pc:spChg>
        <pc:spChg chg="mod">
          <ac:chgData name="Darin E Acosta" userId="9d72a190-31dc-483f-a3ae-7e1d2f546e31" providerId="ADAL" clId="{7062BF46-EE1B-1140-A472-DF5F7C3AA0DA}" dt="2025-05-27T11:13:56.438" v="1261" actId="1035"/>
          <ac:spMkLst>
            <pc:docMk/>
            <pc:sldMk cId="4267722918" sldId="403"/>
            <ac:spMk id="19" creationId="{DD304E07-BC69-82DB-4681-DFA99913D55E}"/>
          </ac:spMkLst>
        </pc:spChg>
        <pc:grpChg chg="add mod">
          <ac:chgData name="Darin E Acosta" userId="9d72a190-31dc-483f-a3ae-7e1d2f546e31" providerId="ADAL" clId="{7062BF46-EE1B-1140-A472-DF5F7C3AA0DA}" dt="2025-05-27T12:57:35.695" v="1346" actId="1036"/>
          <ac:grpSpMkLst>
            <pc:docMk/>
            <pc:sldMk cId="4267722918" sldId="403"/>
            <ac:grpSpMk id="23" creationId="{7F674E1B-19F6-1248-7352-19B58201B3E1}"/>
          </ac:grpSpMkLst>
        </pc:grpChg>
        <pc:cxnChg chg="add mod">
          <ac:chgData name="Darin E Acosta" userId="9d72a190-31dc-483f-a3ae-7e1d2f546e31" providerId="ADAL" clId="{7062BF46-EE1B-1140-A472-DF5F7C3AA0DA}" dt="2025-05-27T12:56:02.212" v="1310" actId="1036"/>
          <ac:cxnSpMkLst>
            <pc:docMk/>
            <pc:sldMk cId="4267722918" sldId="403"/>
            <ac:cxnSpMk id="22" creationId="{F2BEE008-295F-F30D-8F43-FFDE1D3FC34B}"/>
          </ac:cxnSpMkLst>
        </pc:cxnChg>
      </pc:sldChg>
      <pc:sldChg chg="modSp mod">
        <pc:chgData name="Darin E Acosta" userId="9d72a190-31dc-483f-a3ae-7e1d2f546e31" providerId="ADAL" clId="{7062BF46-EE1B-1140-A472-DF5F7C3AA0DA}" dt="2025-05-02T17:55:59.962" v="98" actId="20577"/>
        <pc:sldMkLst>
          <pc:docMk/>
          <pc:sldMk cId="2494060147" sldId="460"/>
        </pc:sldMkLst>
        <pc:spChg chg="mod">
          <ac:chgData name="Darin E Acosta" userId="9d72a190-31dc-483f-a3ae-7e1d2f546e31" providerId="ADAL" clId="{7062BF46-EE1B-1140-A472-DF5F7C3AA0DA}" dt="2025-05-02T17:55:59.962" v="98" actId="20577"/>
          <ac:spMkLst>
            <pc:docMk/>
            <pc:sldMk cId="2494060147" sldId="460"/>
            <ac:spMk id="5" creationId="{219657D5-EF80-F6DF-B7FC-D44519E2B6E9}"/>
          </ac:spMkLst>
        </pc:spChg>
      </pc:sldChg>
      <pc:sldChg chg="modSp mod">
        <pc:chgData name="Darin E Acosta" userId="9d72a190-31dc-483f-a3ae-7e1d2f546e31" providerId="ADAL" clId="{7062BF46-EE1B-1140-A472-DF5F7C3AA0DA}" dt="2025-05-27T09:46:26.546" v="1110" actId="20577"/>
        <pc:sldMkLst>
          <pc:docMk/>
          <pc:sldMk cId="616684856" sldId="466"/>
        </pc:sldMkLst>
        <pc:spChg chg="mod">
          <ac:chgData name="Darin E Acosta" userId="9d72a190-31dc-483f-a3ae-7e1d2f546e31" providerId="ADAL" clId="{7062BF46-EE1B-1140-A472-DF5F7C3AA0DA}" dt="2025-05-27T09:46:26.546" v="1110" actId="20577"/>
          <ac:spMkLst>
            <pc:docMk/>
            <pc:sldMk cId="616684856" sldId="466"/>
            <ac:spMk id="5" creationId="{EB549DA5-8DD0-4E77-4372-6BAE72A4FA36}"/>
          </ac:spMkLst>
        </pc:spChg>
      </pc:sldChg>
      <pc:sldChg chg="addSp delSp modSp mod">
        <pc:chgData name="Darin E Acosta" userId="9d72a190-31dc-483f-a3ae-7e1d2f546e31" providerId="ADAL" clId="{7062BF46-EE1B-1140-A472-DF5F7C3AA0DA}" dt="2025-05-12T15:12:30.940" v="401" actId="478"/>
        <pc:sldMkLst>
          <pc:docMk/>
          <pc:sldMk cId="0" sldId="468"/>
        </pc:sldMkLst>
        <pc:spChg chg="mod">
          <ac:chgData name="Darin E Acosta" userId="9d72a190-31dc-483f-a3ae-7e1d2f546e31" providerId="ADAL" clId="{7062BF46-EE1B-1140-A472-DF5F7C3AA0DA}" dt="2025-05-12T15:11:37.209" v="400" actId="1076"/>
          <ac:spMkLst>
            <pc:docMk/>
            <pc:sldMk cId="0" sldId="468"/>
            <ac:spMk id="5" creationId="{B70FB6D7-C4CA-2360-75DA-8642ECC43A02}"/>
          </ac:spMkLst>
        </pc:spChg>
      </pc:sldChg>
      <pc:sldChg chg="ord">
        <pc:chgData name="Darin E Acosta" userId="9d72a190-31dc-483f-a3ae-7e1d2f546e31" providerId="ADAL" clId="{7062BF46-EE1B-1140-A472-DF5F7C3AA0DA}" dt="2025-05-02T17:54:15.912" v="92" actId="20578"/>
        <pc:sldMkLst>
          <pc:docMk/>
          <pc:sldMk cId="1831851311" sldId="475"/>
        </pc:sldMkLst>
      </pc:sldChg>
      <pc:sldChg chg="modSp mod ord">
        <pc:chgData name="Darin E Acosta" userId="9d72a190-31dc-483f-a3ae-7e1d2f546e31" providerId="ADAL" clId="{7062BF46-EE1B-1140-A472-DF5F7C3AA0DA}" dt="2025-05-19T15:12:51.547" v="1047" actId="20577"/>
        <pc:sldMkLst>
          <pc:docMk/>
          <pc:sldMk cId="3505306795" sldId="478"/>
        </pc:sldMkLst>
        <pc:spChg chg="mod">
          <ac:chgData name="Darin E Acosta" userId="9d72a190-31dc-483f-a3ae-7e1d2f546e31" providerId="ADAL" clId="{7062BF46-EE1B-1140-A472-DF5F7C3AA0DA}" dt="2025-05-19T15:12:51.547" v="1047" actId="20577"/>
          <ac:spMkLst>
            <pc:docMk/>
            <pc:sldMk cId="3505306795" sldId="478"/>
            <ac:spMk id="3" creationId="{1301F59E-45A1-E891-BFD4-2605BD7A3C7E}"/>
          </ac:spMkLst>
        </pc:spChg>
      </pc:sldChg>
      <pc:sldChg chg="modSp mod">
        <pc:chgData name="Darin E Acosta" userId="9d72a190-31dc-483f-a3ae-7e1d2f546e31" providerId="ADAL" clId="{7062BF46-EE1B-1140-A472-DF5F7C3AA0DA}" dt="2025-05-02T17:57:03.056" v="112" actId="20577"/>
        <pc:sldMkLst>
          <pc:docMk/>
          <pc:sldMk cId="1891355523" sldId="497"/>
        </pc:sldMkLst>
        <pc:spChg chg="mod">
          <ac:chgData name="Darin E Acosta" userId="9d72a190-31dc-483f-a3ae-7e1d2f546e31" providerId="ADAL" clId="{7062BF46-EE1B-1140-A472-DF5F7C3AA0DA}" dt="2025-05-02T17:56:46.328" v="109" actId="1076"/>
          <ac:spMkLst>
            <pc:docMk/>
            <pc:sldMk cId="1891355523" sldId="497"/>
            <ac:spMk id="2" creationId="{BEDF5C4F-0146-C49C-4320-523AF74E457B}"/>
          </ac:spMkLst>
        </pc:spChg>
        <pc:spChg chg="mod">
          <ac:chgData name="Darin E Acosta" userId="9d72a190-31dc-483f-a3ae-7e1d2f546e31" providerId="ADAL" clId="{7062BF46-EE1B-1140-A472-DF5F7C3AA0DA}" dt="2025-05-02T17:57:03.056" v="112" actId="20577"/>
          <ac:spMkLst>
            <pc:docMk/>
            <pc:sldMk cId="1891355523" sldId="497"/>
            <ac:spMk id="3" creationId="{41586119-C312-73A8-C21F-B02D0301BAB2}"/>
          </ac:spMkLst>
        </pc:spChg>
      </pc:sldChg>
      <pc:sldChg chg="modSp mod">
        <pc:chgData name="Darin E Acosta" userId="9d72a190-31dc-483f-a3ae-7e1d2f546e31" providerId="ADAL" clId="{7062BF46-EE1B-1140-A472-DF5F7C3AA0DA}" dt="2025-05-27T09:55:06.979" v="1121" actId="207"/>
        <pc:sldMkLst>
          <pc:docMk/>
          <pc:sldMk cId="1015568881" sldId="498"/>
        </pc:sldMkLst>
        <pc:spChg chg="mod">
          <ac:chgData name="Darin E Acosta" userId="9d72a190-31dc-483f-a3ae-7e1d2f546e31" providerId="ADAL" clId="{7062BF46-EE1B-1140-A472-DF5F7C3AA0DA}" dt="2025-05-27T09:55:06.979" v="1121" actId="207"/>
          <ac:spMkLst>
            <pc:docMk/>
            <pc:sldMk cId="1015568881" sldId="498"/>
            <ac:spMk id="5" creationId="{2A2B578B-9209-7F87-1778-B4EB1CD0D373}"/>
          </ac:spMkLst>
        </pc:spChg>
      </pc:sldChg>
      <pc:sldChg chg="modSp mod">
        <pc:chgData name="Darin E Acosta" userId="9d72a190-31dc-483f-a3ae-7e1d2f546e31" providerId="ADAL" clId="{7062BF46-EE1B-1140-A472-DF5F7C3AA0DA}" dt="2025-05-02T17:57:39.460" v="117" actId="20577"/>
        <pc:sldMkLst>
          <pc:docMk/>
          <pc:sldMk cId="2915755788" sldId="500"/>
        </pc:sldMkLst>
        <pc:spChg chg="mod">
          <ac:chgData name="Darin E Acosta" userId="9d72a190-31dc-483f-a3ae-7e1d2f546e31" providerId="ADAL" clId="{7062BF46-EE1B-1140-A472-DF5F7C3AA0DA}" dt="2025-05-02T17:57:39.460" v="117" actId="20577"/>
          <ac:spMkLst>
            <pc:docMk/>
            <pc:sldMk cId="2915755788" sldId="500"/>
            <ac:spMk id="3" creationId="{9EACD154-5429-1D63-7E79-7C2B7A5812AD}"/>
          </ac:spMkLst>
        </pc:spChg>
      </pc:sldChg>
      <pc:sldChg chg="addSp modSp mod">
        <pc:chgData name="Darin E Acosta" userId="9d72a190-31dc-483f-a3ae-7e1d2f546e31" providerId="ADAL" clId="{7062BF46-EE1B-1140-A472-DF5F7C3AA0DA}" dt="2025-05-13T10:29:14.415" v="649" actId="20577"/>
        <pc:sldMkLst>
          <pc:docMk/>
          <pc:sldMk cId="3973930441" sldId="501"/>
        </pc:sldMkLst>
        <pc:spChg chg="mod">
          <ac:chgData name="Darin E Acosta" userId="9d72a190-31dc-483f-a3ae-7e1d2f546e31" providerId="ADAL" clId="{7062BF46-EE1B-1140-A472-DF5F7C3AA0DA}" dt="2025-05-13T10:29:14.415" v="649" actId="20577"/>
          <ac:spMkLst>
            <pc:docMk/>
            <pc:sldMk cId="3973930441" sldId="501"/>
            <ac:spMk id="3" creationId="{C1A615A0-5B20-763C-367D-E2730156B40E}"/>
          </ac:spMkLst>
        </pc:spChg>
        <pc:grpChg chg="add mod">
          <ac:chgData name="Darin E Acosta" userId="9d72a190-31dc-483f-a3ae-7e1d2f546e31" providerId="ADAL" clId="{7062BF46-EE1B-1140-A472-DF5F7C3AA0DA}" dt="2025-05-13T10:28:11.668" v="566" actId="1076"/>
          <ac:grpSpMkLst>
            <pc:docMk/>
            <pc:sldMk cId="3973930441" sldId="501"/>
            <ac:grpSpMk id="6" creationId="{C537CE27-DB24-A437-9430-CB4B372A62DB}"/>
          </ac:grpSpMkLst>
        </pc:grpChg>
      </pc:sldChg>
      <pc:sldChg chg="modSp add mod">
        <pc:chgData name="Darin E Acosta" userId="9d72a190-31dc-483f-a3ae-7e1d2f546e31" providerId="ADAL" clId="{7062BF46-EE1B-1140-A472-DF5F7C3AA0DA}" dt="2025-05-13T10:27:41.376" v="564" actId="20577"/>
        <pc:sldMkLst>
          <pc:docMk/>
          <pc:sldMk cId="4235179622" sldId="503"/>
        </pc:sldMkLst>
        <pc:spChg chg="mod">
          <ac:chgData name="Darin E Acosta" userId="9d72a190-31dc-483f-a3ae-7e1d2f546e31" providerId="ADAL" clId="{7062BF46-EE1B-1140-A472-DF5F7C3AA0DA}" dt="2025-05-13T10:27:41.376" v="564" actId="20577"/>
          <ac:spMkLst>
            <pc:docMk/>
            <pc:sldMk cId="4235179622" sldId="503"/>
            <ac:spMk id="7" creationId="{FCE7B688-A037-31CC-BA05-F8C436AAC032}"/>
          </ac:spMkLst>
        </pc:spChg>
      </pc:sldChg>
      <pc:sldChg chg="modSp add mod">
        <pc:chgData name="Darin E Acosta" userId="9d72a190-31dc-483f-a3ae-7e1d2f546e31" providerId="ADAL" clId="{7062BF46-EE1B-1140-A472-DF5F7C3AA0DA}" dt="2025-05-19T14:55:15.130" v="845" actId="20577"/>
        <pc:sldMkLst>
          <pc:docMk/>
          <pc:sldMk cId="1140438480" sldId="505"/>
        </pc:sldMkLst>
        <pc:spChg chg="mod">
          <ac:chgData name="Darin E Acosta" userId="9d72a190-31dc-483f-a3ae-7e1d2f546e31" providerId="ADAL" clId="{7062BF46-EE1B-1140-A472-DF5F7C3AA0DA}" dt="2025-05-19T14:52:32.641" v="755" actId="20577"/>
          <ac:spMkLst>
            <pc:docMk/>
            <pc:sldMk cId="1140438480" sldId="505"/>
            <ac:spMk id="2" creationId="{03118304-8455-6E0C-06FF-29C54F272C15}"/>
          </ac:spMkLst>
        </pc:spChg>
        <pc:spChg chg="mod">
          <ac:chgData name="Darin E Acosta" userId="9d72a190-31dc-483f-a3ae-7e1d2f546e31" providerId="ADAL" clId="{7062BF46-EE1B-1140-A472-DF5F7C3AA0DA}" dt="2025-05-19T14:55:15.130" v="845" actId="20577"/>
          <ac:spMkLst>
            <pc:docMk/>
            <pc:sldMk cId="1140438480" sldId="505"/>
            <ac:spMk id="3" creationId="{0FBFC8BD-9C6F-92DE-435B-D1DF05D00C94}"/>
          </ac:spMkLst>
        </pc:spChg>
      </pc:sldChg>
      <pc:sldChg chg="modSp new mod ord">
        <pc:chgData name="Darin E Acosta" userId="9d72a190-31dc-483f-a3ae-7e1d2f546e31" providerId="ADAL" clId="{7062BF46-EE1B-1140-A472-DF5F7C3AA0DA}" dt="2025-05-02T17:56:11.506" v="106" actId="20578"/>
        <pc:sldMkLst>
          <pc:docMk/>
          <pc:sldMk cId="3367817487" sldId="506"/>
        </pc:sldMkLst>
        <pc:spChg chg="mod">
          <ac:chgData name="Darin E Acosta" userId="9d72a190-31dc-483f-a3ae-7e1d2f546e31" providerId="ADAL" clId="{7062BF46-EE1B-1140-A472-DF5F7C3AA0DA}" dt="2025-05-02T17:56:09.382" v="105" actId="27636"/>
          <ac:spMkLst>
            <pc:docMk/>
            <pc:sldMk cId="3367817487" sldId="506"/>
            <ac:spMk id="2" creationId="{883E9366-D37B-5F97-8C37-985DD8F1BFF4}"/>
          </ac:spMkLst>
        </pc:spChg>
      </pc:sldChg>
      <pc:sldChg chg="modSp add mod">
        <pc:chgData name="Darin E Acosta" userId="9d72a190-31dc-483f-a3ae-7e1d2f546e31" providerId="ADAL" clId="{7062BF46-EE1B-1140-A472-DF5F7C3AA0DA}" dt="2025-05-27T10:33:59.901" v="1162" actId="1036"/>
        <pc:sldMkLst>
          <pc:docMk/>
          <pc:sldMk cId="3725669019" sldId="507"/>
        </pc:sldMkLst>
        <pc:spChg chg="mod">
          <ac:chgData name="Darin E Acosta" userId="9d72a190-31dc-483f-a3ae-7e1d2f546e31" providerId="ADAL" clId="{7062BF46-EE1B-1140-A472-DF5F7C3AA0DA}" dt="2025-05-27T10:33:43.974" v="1152" actId="207"/>
          <ac:spMkLst>
            <pc:docMk/>
            <pc:sldMk cId="3725669019" sldId="507"/>
            <ac:spMk id="2" creationId="{54EE0142-A006-3374-7CD1-7F26E68225B7}"/>
          </ac:spMkLst>
        </pc:spChg>
        <pc:spChg chg="mod">
          <ac:chgData name="Darin E Acosta" userId="9d72a190-31dc-483f-a3ae-7e1d2f546e31" providerId="ADAL" clId="{7062BF46-EE1B-1140-A472-DF5F7C3AA0DA}" dt="2025-05-27T10:33:56.261" v="1158" actId="1035"/>
          <ac:spMkLst>
            <pc:docMk/>
            <pc:sldMk cId="3725669019" sldId="507"/>
            <ac:spMk id="8" creationId="{EDCE6D95-A696-0B63-DA96-A3BF2E85843C}"/>
          </ac:spMkLst>
        </pc:spChg>
        <pc:cxnChg chg="mod">
          <ac:chgData name="Darin E Acosta" userId="9d72a190-31dc-483f-a3ae-7e1d2f546e31" providerId="ADAL" clId="{7062BF46-EE1B-1140-A472-DF5F7C3AA0DA}" dt="2025-05-27T10:33:59.901" v="1162" actId="1036"/>
          <ac:cxnSpMkLst>
            <pc:docMk/>
            <pc:sldMk cId="3725669019" sldId="507"/>
            <ac:cxnSpMk id="6" creationId="{510C8F9E-3080-C057-EE27-DE82C794BEE7}"/>
          </ac:cxnSpMkLst>
        </pc:cxnChg>
      </pc:sldChg>
    </pc:docChg>
  </pc:docChgLst>
  <pc:docChgLst>
    <pc:chgData name="Darin Acosta" userId="9d72a190-31dc-483f-a3ae-7e1d2f546e31" providerId="ADAL" clId="{92259A58-4DD3-C048-872E-A2166E412C20}"/>
    <pc:docChg chg="modSld">
      <pc:chgData name="Darin Acosta" userId="9d72a190-31dc-483f-a3ae-7e1d2f546e31" providerId="ADAL" clId="{92259A58-4DD3-C048-872E-A2166E412C20}" dt="2025-03-20T13:50:46.478" v="13"/>
      <pc:docMkLst>
        <pc:docMk/>
      </pc:docMkLst>
      <pc:sldChg chg="modSp mod">
        <pc:chgData name="Darin Acosta" userId="9d72a190-31dc-483f-a3ae-7e1d2f546e31" providerId="ADAL" clId="{92259A58-4DD3-C048-872E-A2166E412C20}" dt="2025-03-20T13:50:46.478" v="13"/>
        <pc:sldMkLst>
          <pc:docMk/>
          <pc:sldMk cId="3780394999" sldId="402"/>
        </pc:sldMkLst>
        <pc:spChg chg="mod">
          <ac:chgData name="Darin Acosta" userId="9d72a190-31dc-483f-a3ae-7e1d2f546e31" providerId="ADAL" clId="{92259A58-4DD3-C048-872E-A2166E412C20}" dt="2025-03-20T13:50:46.478" v="13"/>
          <ac:spMkLst>
            <pc:docMk/>
            <pc:sldMk cId="3780394999" sldId="402"/>
            <ac:spMk id="3" creationId="{E685A359-1FD1-F4A4-DD43-F145BF4E1B51}"/>
          </ac:spMkLst>
        </pc:spChg>
      </pc:sldChg>
    </pc:docChg>
  </pc:docChgLst>
  <pc:docChgLst>
    <pc:chgData name="Darin E Acosta" userId="9d72a190-31dc-483f-a3ae-7e1d2f546e31" providerId="ADAL" clId="{08C63374-0A8B-0D43-B188-C553EB52B561}"/>
    <pc:docChg chg="custSel modSld">
      <pc:chgData name="Darin E Acosta" userId="9d72a190-31dc-483f-a3ae-7e1d2f546e31" providerId="ADAL" clId="{08C63374-0A8B-0D43-B188-C553EB52B561}" dt="2024-07-19T07:55:58.206" v="71" actId="20577"/>
      <pc:docMkLst>
        <pc:docMk/>
      </pc:docMkLst>
      <pc:sldChg chg="modSp mod">
        <pc:chgData name="Darin E Acosta" userId="9d72a190-31dc-483f-a3ae-7e1d2f546e31" providerId="ADAL" clId="{08C63374-0A8B-0D43-B188-C553EB52B561}" dt="2024-07-19T07:54:52.750" v="27" actId="20577"/>
        <pc:sldMkLst>
          <pc:docMk/>
          <pc:sldMk cId="2711657517" sldId="388"/>
        </pc:sldMkLst>
      </pc:sldChg>
      <pc:sldChg chg="modSp mod">
        <pc:chgData name="Darin E Acosta" userId="9d72a190-31dc-483f-a3ae-7e1d2f546e31" providerId="ADAL" clId="{08C63374-0A8B-0D43-B188-C553EB52B561}" dt="2024-07-19T07:55:58.206" v="71" actId="20577"/>
        <pc:sldMkLst>
          <pc:docMk/>
          <pc:sldMk cId="3929286707" sldId="392"/>
        </pc:sldMkLst>
      </pc:sldChg>
      <pc:sldChg chg="modSp mod">
        <pc:chgData name="Darin E Acosta" userId="9d72a190-31dc-483f-a3ae-7e1d2f546e31" providerId="ADAL" clId="{08C63374-0A8B-0D43-B188-C553EB52B561}" dt="2024-07-19T07:49:32.746" v="3" actId="113"/>
        <pc:sldMkLst>
          <pc:docMk/>
          <pc:sldMk cId="3961464142" sldId="41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20:27:12.41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1000 313 7752,'0'-10'-554,"0"-1"1,0 4 665,0 1 0,0 2 12,5 1 1,-5 2 85,3-3-5,-1 3 51,-2-4-200,0 5-81,0 5 1,-2 0 5,-1 6 0,1 2-6,-4 2 1,-2 2 16,-2-4 1,-1 7-8,2 1 1,-1 3 119,-1 4 0,-2 6-94,-1-3 0,-5 11-3,-2-1 1,4 8-7,-7-1 0,5 3 0,-5-3 1,-1 3-3,1-8 0,3 6-5,5-8 1,-1 3 8,-4-10 1,-3 8-8,0 0 0,4-1-28,-1-4 1,2 2 5,-5 3 0,3 2-39,1-3 0,-1 3 61,0-10 1,2 5-3,3 0 1,-4-4 2,4 0 1,0-3 1,3-4 1,0-1-2,1-2 0,-1 1 5,0-2 1,2-5-10,0 1 0,5-5 2,-1-2 1,1 3-71,0-3 1,1-2-97,5-4-301,0-6 112,0 4 62,0-5 1,1-5 295,3-1 0,-3-4 0,7 0 0,-6 1 0,30-48 0,1-12 0</inkml:trace>
  <inkml:trace contextRef="#ctx0" brushRef="#br0" timeOffset="1">968 74 6552,'0'7'465,"0"-1"-373,0 1 1,0 4 3,-3-1 0,0 1-20,-3-1 0,-1 4 140,-4-1 0,2 7-71,-3-4 1,3 8-9,-1-1 1,-6 10-57,1-1 0,-1 2 7,-2 0 1,-3 7-27,-2 0 0,-3 4 2,4-3 1,-2 1-21,-3 5 0,3-1-185,-3 2 0,3-2-40,-3-1 0,3-1 72,-3 7 0,5-6 71,-2 2 1,2-1 13,1-1 0,2-1 4,-1 1 0,-1-2 12,0-1 0,4 1 11,1-3 0,-2-2-7,-2-2 0,4-3 9,3 0 0,2-4-125,0-3 1,1-1 81,-1 5 0,3-10-11,0 4 0,0-11-168,0 1-18,4-4 47,0-1-209,4-4 129,0-1-334,0-5 602,0-5 0,4-14 0,2-9 0</inkml:trace>
  <inkml:trace contextRef="#ctx0" brushRef="#br0" timeOffset="2">867 42 8286,'0'-7'-921,"0"1"1237,0-1-84,0-4-61,0 6-22,0 0-235,0 5 0,-4 3 85,-4 7 0,0 3 117,-3 11 0,-3 4-3,-3 3 1,-3 5-39,0 6 1,-4 6 11,-5 8 1,-4 4-46,-4 13 0,-2 3 1,-3 7 0,1-2 5,1 0 0,2-3-9,1-1 0,2-7-115,-1-1 1,3-4 4,-1-3 1,1 0-99,-1-4 1,6-3 98,1-6 0,4-2-140,3-6 1,4 1 106,-2 0 0,4-9-116,-2-1 1,7-7 65,-1-1 1,5-3-141,-3 0 1,7-8-188,-2-3 480,1-7 0,12-30 0,1-14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53.0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0 8135,'5'0'-965,"-1"0"0,-2 0 1113,2 0 130,1 3-132,1-2 1,1 4-25,-1-3 0,1 1 18,-1-1 0,1-1-19,-1 1 0,1 1 10,-1 2 0,1-2-100,2 2 1,-1-1 76,3 2 0,-1 1-91,3-1 1,-1 1 33,1-1 0,-3 3-128,3 0 1,3-1 82,-4-1 0,3 0-153,-2 1 1,0 0 120,0 0 1,0 0-19,0 1 1,0-2 18,2 2 0,-2-2-5,0-1 1,0 1-33,-2-1 0,-1 1 33,1-1 0,-1 1-1,1-1 0,0 1-53,-2-1 0,2 1-10,-3-1 1,2 1 46,-2-1 1,0 0-13,3 1 1,-2-2 22,1 1 0,1-1 2,2 4 0,0-2 94,0 0 1,0 1-58,0 1 0,1 0 96,1-3 1,-4 1-76,2 2 0,-1-2 15,1 2 0,-1-1 22,1 0 1,0 0 15,-3 0 0,1-1-30,-3 0 1,1-1-19,2 1 0,-1-3-112,-1 0 0,-2 1 49,2 1 1,1 1-16,1-1 1,-1 0 47,1-2 0,-1 3-20,3-1 0,-2 1 3,0 1 1,-3-1 3,3 0 1,-2-1 0,2-2 1,-3 2-16,3-2 1,-3 2-1,1 0 1,0-1 22,0-1 0,-1 0-3,-1 3 0,0-2 4,2 0 1,-2 0 0,4 0 1,-3 0-24,1-1 0,-1 2-2,0-2 1,-1 1 15,2 0 1,-2 0-7,0 0 0,-1-2-3,1 2 1,-1-2-2,1 1 1,-1 2-4,1-1 1,0 0-1,1-1 0,0 2 2,0-2 0,0 0 16,1 0 0,-2 0 0,2 3 1,0-2 7,0 0 0,0 0 15,0 0 0,-2-2 4,1 2 1,0-2-9,-2 2 0,1 2 3,-1-3 1,0 3 14,1-5-13,-1 3 0,1-2-13,-1 1 0,-1 1 0,-1-3-1,0 3 1,3-2-3,-1 1 1,1 2-69,2-2 0,-2 0 41,2 0 0,-2 0-6,0 0 1,0 2 27,1-2 0,0 1-2,0 0 0,-1 0 37,0 0 1,0-2 5,2 2 1,-4-2 3,1 2 0,0 0 11,3 0 0,-2-2-36,1 2 1,0-3-12,-2 2 0,1 0 0,-1 0 0,0 1-7,1-3 1,-3 2-8,1-1 1,-1 2 43,2-1 0,1 0 28,-1 0-3,1 0 1,-1 0 10,1 1 1,-3-3-74,0 2 1,1-2 17,1 0 1,-2-1 28,1 1-46,-4-1-16,5 2 10,-2-3 0,-1 1-31,-1 1-3,2-1-10,-3 2-192,2-3 48,-3 0 1,-15 0-1,-3 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0:02.3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32 39 7953,'0'-3'-150,"0"-2"471,-2 3-348,1 0 105,-2 2-142,3 0 1,0 3 112,0 4 0,0 0-52,0 3 0,0 0-101,0 1 1,0 1 103,0-1 1,0 4-25,0 2 1,0-1-5,0 1 1,0 3-4,0 1 0,0 1 12,0-1 1,0 0-4,0 3 0,0 1 16,0 3 0,0 0-3,0-2 0,0 0 16,0 2 0,0 0-24,0-1 0,0 3-98,0-7 0,0 3 44,0-2 1,0 1-8,0 1 1,0-3 37,0 1 0,0-4-12,0 2 1,0 3 33,0 0 1,0 0 5,0-1 1,-2 1-17,0 3 1,0 2 13,2-2 0,0 0 94,0-3 1,-3 1-68,1 0 1,0-1 2,2 1 1,0-1-24,0-2 0,0 4-3,0-4 1,0 4 10,0-4 0,0 1-1,0 0 0,0-2 4,0-3 0,0 5-6,0-1 1,0 1-1,0-5 1,0 1 0,0 1 0,0 0 3,0 3 0,0-4-30,0 2 1,0-2-5,0 2 1,0-2 29,0 1 1,0-2-3,0-2 0,0 1-49,0-3 0,0 0-5,0-2 1,0-1 2,0-1 1,0 1-11,0-1 1,0-2-243,0-1 246,0 0 61,0-2 0,-6-3 0,-1 0 0</inkml:trace>
  <inkml:trace contextRef="#ctx0" brushRef="#br0" timeOffset="800">109 33 7086,'0'6'235,"0"1"0,0 0-190,0 1 1,0 0 6,0 3 1,0 0-13,0 2 1,0 3 33,0 3 0,0 0 1,0 3 0,0 3-51,0 0 0,-2 3-21,0 0 1,0 0-16,2 2 1,0 4-11,0-2 0,0 1-67,0 0 1,0-3 38,0 2 1,0-3 24,0 6 0,0-4-35,0 3 1,0-1-17,0-1 1,0 2 16,0 2 0,0-4-7,0 4 1,-1-3 11,-1 3 0,1-1-5,-1 4 1,2-5-64,0 2 0,0-1 78,0-3 1,0 2-5,0-4 1,0-2 22,0 0 1,0-2-5,0-3 1,0 3 17,0 0 0,0-1 97,0 0 1,0 2-59,0-3 0,0 2 18,0-2 0,0-2-106,0-1 0,0-3-2,0-1 1,0 0-123,0 0 0,0-2 62,0-5 122,0 0 0,0-1 0,0 1 0</inkml:trace>
  <inkml:trace contextRef="#ctx0" brushRef="#br0" timeOffset="1449">206 1 8035,'0'6'-232,"0"1"199,0-1 1,0 1-5,0-1 1,0 2 107,0 2 0,0 1-51,0 4 0,0 2 58,0 0 0,0 5-19,0 3 1,-1 2-83,-1 6 1,1 1 36,-1 6 0,-1 2 15,1 3 0,-2 2-5,2 0 1,-1 3-89,3-1 1,-2-1 48,0-1 0,0 2-14,2 0 0,0 3 15,0 3 1,0-2-8,0 3 0,0-3 33,0 1 0,0-1 50,0 5 1,0-5-2,0 3 0,0-4-51,0-3 1,0 0 3,0-7 0,0 0-64,0-10 1,0 1-143,0-6 0,0 0 88,0-3 0,0-1-189,0-3 0,0 0 76,0-5 1,0 0 216,0-3 0,0 4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0:50.025"/>
    </inkml:context>
    <inkml:brush xml:id="br0">
      <inkml:brushProperty name="width" value="0.06" units="cm"/>
      <inkml:brushProperty name="height" value="0.06" units="cm"/>
      <inkml:brushProperty name="color" value="#E71224"/>
    </inkml:brush>
    <inkml:brush xml:id="br1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218 39 7714,'4'0'411,"-1"0"-346,-1 0-36,-1 0 0,3 0 29,-2 0-46,-1 0 0,4 1-105,-3 1 1,2 2 77,-2 5 0,2-1-110,-2 3 1,1-3 107,-1 3 0,1 0-6,2 1 0,0 1 21,0 0 1,0 0-24,2 0 0,-1-1 32,1 1 1,-1 1 41,0 1 1,1-2 56,-1 2 1,-1-1 42,2-1 0,-3 0 123,2-1 1,1 1-95,-3 0 0,1-1 13,-1-1 0,2 0 1,-2-2 0,0 2-25,0 0 0,0 1-42,3 1 1,-2-1-41,0-1 1,0 1-33,0-2 1,0 3-73,2-1 0,-1 0 20,1-1 0,-3 1 1,0-1 0,0 1-9,3 1 0,-1 0 20,1 0 0,-1-1-6,1 1 1,-3 0-44,0 0 0,0 0 8,3 0 0,-1-3 21,1 1 1,-1 1-6,0 1 0,1 3 33,-1-6 1,-1 4-80,2-4 0,-4 2-121,3-1 0,-1 1 88,1 1 0,1-1 11,-1 3 1,1-3-5,-1 3 1,0-1-34,1 1 1,0-1 11,1 3 0,0-3 4,0 1 0,-3-1 113,-1-1 1,-1 0-136,1-1 1,-1-2 30,2-1 1,0-2 48,-3 0 50,3-1 0,-2 3 0,4 1 1</inkml:trace>
  <inkml:trace contextRef="#ctx0" brushRef="#br1" timeOffset="800">109 1 9082,'4'3'1359,"1"-2"-1040,-3 3 0,2 1 22,-2 1 1,2 1-134,-1-1 0,-1 3-263,1-1 0,0 3 38,4 0 1,-1 1 167,0 1 1,1 2 138,-1 0 0,1 3-167,2-1 0,-1 1 5,2-1 1,-2 4-139,1-2 1,1 1 25,1 0 0,-2 1 34,2 0 0,-1 4-136,1-2 1,1 2 22,-1 1 0,0-1 43,0 1 1,0 0-24,-2-1 0,2 1 4,0 0 1,0-1 24,0 1 0,1-1 1,-1-1 1,1 1 16,1 1 0,-3-3 2,1 0 0,-1 1-3,1-1 0,1 0-144,-2 1 0,2-1 20,-1 3 0,1-3 29,-2 1 0,0-1-17,1 0 0,-3-2-25,0-3 1,-3-3 81,0-2 0,-2-1 14,2-1 1,0-2 75,-3-2 0,0-1-176,-2 0 111,3 1 0,-3 5 0,3 1 0</inkml:trace>
  <inkml:trace contextRef="#ctx0" brushRef="#br1" timeOffset="1292">0 27 12251,'13'25'0</inkml:trace>
  <inkml:trace contextRef="#ctx0" brushRef="#br1" timeOffset="1557">19 59 7717,'0'6'608,"0"0"-437,0 1 0,3-1 106,1 1 1,2 2 1,1 2 0,1 1-55,1 3 1,2 3 77,0 3 1,1 2-244,1 2 1,1 3-1,0 1 1,0 0 144,0 2 1,1 0-189,0 1 0,-1 0 127,3 0 1,-2-1-90,2-1 1,-2 2 180,2-2 1,0 1-156,0 1 1,-1-2-57,-4 0 0,1-2-57,-3 2 0,2-1-156,-1 1 0,-1-1 125,1-1 1,-3-2-105,3 2 0,-3 0 39,0-3 1,-1 0-224,0-3 1,-1-2 2,1 1 1,1-1 172,-2-1 1,2 0-5,-4-2 0,1 0 180,-1-4 1,8 13 0,-2-2-1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1:06.201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1649 995 6876,'3'0'549,"0"0"-113,-3 0-256,-3-3 0,0 2-51,-4-3 1,1 1-45,0-4 1,-2 4-30,0-3 0,-1 1-13,-2-1 1,-1-1 139,1 1 0,-1-1-131,-1-2 1,-2 2 7,0-2 1,-3-1 6,1 0 0,2 0 0,0-1 0,0 3-41,1 0 1,-2-2-35,-1-1 1,-1 1-19,3-1 1,-2 1 86,2 0 1,-1 0-38,1 1 0,2 1 14,1-2 0,-2 1-18,1-2 0,2 3-3,-4-3 0,2 3 0,-4-3 1,1 2-5,-2-1 0,2 1-56,1-2 1,2 1 8,-2 0 0,1-2 51,1 4 1,-1-3-22,1 3 1,-3-3 1,3 2 1,0-1 10,0 1 1,2-2 10,-4 3 0,1-1-11,1 3 1,1-1-11,-1 1 0,-2 0-35,0-1 1,-1 1-2,1-1 1,2 1 13,-2 0 0,1-1 5,1 1 0,3-1 4,-1 1 0,2 1 5,-1-2 1,-1 2 16,-2-3 0,3 1-8,-1 0 1,0-2 8,-2-2 1,-2 2 8,0 1 0,3 0-9,1 2 1,0-2 26,-2-1 0,1 0-37,-1 3 1,2 0 16,0-1 1,1 1-13,0-1 1,-2 1-10,1 0 1,1-1-2,-1 1 1,0-1 1,-1 1 0,-1-1-1,0 1 1,2 0-7,1-1 1,-1 1 147,-2-1 1,0 1-144,0 0 1,3 1-4,2 1 0,-1 0-15,0 0 0,-2-2-2,3 2 0,-4-2 27,2 0 1,0 0 10,-1-1 0,0 2-64,-1-1 0,1 3-14,0-3 1,1 1 48,-3-2 0,0 3-17,0 0 0,2-1 68,1-1 0,1 2-36,-2-1 1,1 1 10,0-2 0,0-1-9,1 1 1,1-1 13,-2 1 0,2 0 16,-1-1 0,2 3 4,1 0 1,0 2 68,2-3 0,-1 3-82,3-2 0,-3 2 4,3-3 1,-1 3-43,1-2 0,1 3 7,-3-2 7,2 3 0,-1-1-67,0-1-142,3 1 158,-6-2 0,5 3-350,-1-3 187,1 3 186,1-3 1,6 3 0,1 0 0</inkml:trace>
  <inkml:trace contextRef="#ctx0" brushRef="#br0" timeOffset="1260">1655 931 8433,'0'-4'-1125,"0"-1"1372,0 4-120,0-5 0,0 5-15,0-3 0,0 1-29,0-1 1,-3 2 21,-4-2 1,1 0 18,-3 0 1,2-2 7,1 2 0,-3-2-3,-2 0 0,-1-1 50,-1 1 1,0-1-96,0-2 1,-2 1 146,0-2 1,-3 0-119,1-1 0,-1-1 94,-1 1 0,2 0-52,-1 0 0,3-1-24,-2 1 1,3 0 7,-1 0 1,0 0-34,2 2 1,0 1-26,4 1 1,-2 1-43,0 0 0,1-1-37,-1 1 1,1-1-4,-3-2 0,0 2-34,0-2 1,-2 0-11,0 1 1,0-2-13,3 2 1,-2-2 43,-1 0 1,2 0-6,-2 1 1,2 2 36,2-1 0,-1 0-15,1 2 0,1-3 29,0 1 0,1-1 10,-2 3 0,3 0 16,0-1 0,-1 1-40,0-1 0,-1 3-33,4 0 0,-4 0-7,3 0 0,-3-2 5,2 2 1,-1 0-22,3 0 1,-3 1-44,1-2 0,-3-1-5,2-1 0,-2 3-38,0-2 0,1 1 58,0-2 0,0 2-6,-1 0 1,1 0 6,2 0 0,0 2-8,-3-1 1,2 0 4,-1 0 1,2-2 64,-1 2 1,0 0-55,1 0 1,-2 0 76,2-3 0,0 1 6,-3-1 1,3 1-32,-3 0 1,2 1-57,-1 1 0,1 0 12,-2 0 0,3-2 62,-3 2 0,3-1-28,0 1 1,0-1 0,-1 3 0,2-3-5,-1 0 1,1 1 41,0-1 0,-1 0-23,-1 3 1,1-3 38,1 1 1,1 0 49,-1 0-101,-2 0 0,1-3 25,-2 1 0,2 0 2,-1 2 1,2-2 50,1 2 1,-2-2-8,0 0 1,1-1 4,-2 1 0,1 0-21,0-1 0,0 3-20,-3 0 0,3-1 33,0-1 1,1 0-53,0 2 0,-1-2 10,-1 2 1,1-1-26,1 1 1,1-1-43,-1 3 0,1-3 9,0 0 0,1 2-28,1-2 34,3 4 1,-3-2-161,2 3-323,1 0 453,-2 0 1,3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1:08.519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1373 886 6848,'-3'-3'537,"-3"0"-265,2-1-130,-2-2 1,0 2-7,-1-2 1,-2 0-41,-2-1 0,1-1-48,0-1 0,-1 0 5,-2 3 1,-2-3-5,0 1 1,0-1-136,0 0 0,0 1 114,-2-2 1,1 0-34,-1-1 1,-1-1-41,3 4 1,-2-3-4,2 0 1,-2-1-15,2-1 0,-1 2 48,1 1 1,-1 1 3,-1-2 1,0 1-7,2 0 1,-3-2 2,4 4 0,-2-3-47,1 2 1,1-1-6,-1 1 1,0-2 3,3 3 0,-5-2-25,4-1 0,-2 3-9,0-5 1,2 2 7,-2 1 1,-1-3-25,-2 3 0,1-2 67,-1 2 1,1-2-3,2 4 0,0-3 43,2 2 0,-1 1 20,1 1 0,-1 1 53,3 0 0,1-1-64,-1 1 0,1-1 19,0 1 1,-3 0 25,3-1 1,-1 0 16,-2-2 0,4 2-49,-4-1 1,2 1 1,-2 0 1,-1-1-18,-1-1 1,3 0-3,-3 0 1,3 2-23,-3-1 0,2 0 25,0-1 0,2 2-7,0-1 0,1 0-4,-3 2 0,0-1-2,0-2 1,0 2-17,1-1 1,-1 1-3,0 0 0,-1 0 26,-1-2 0,4 3-6,-2 0 0,4-3 51,-2 3 0,3 0-57,0 2 0,-1-1 1,0-1 0,-1 0-16,4-1 0,-4 3-1,3 0 0,-1 0-121,2 0 62,0-2 0,-1 3 1,1-1 0,2-1-121,-1 3-206,4 0 314,-5 2 0,5 0 99,-4 0 0,4 0 0,-5-9 0,3-2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1:15.3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1758 20 8037,'4'-4'-1290,"-1"1"1482,-1 1-60,-1 1-66,2-2 1,-3 2-125,0-1 181,0 2-1,0-3 229,0 3-307,-3 0 1,-1 0-62,-2 3 0,0 0 59,-1 4 1,-1-1-10,-1 0 1,-2 1-43,0-1 0,0 1-30,0-1 1,-2 3 43,0-1 0,0 1-21,-2-3 1,0 3-20,0-1 1,-2 1-17,2 0 0,-1-2 4,1 2 1,2 0 10,-2 0 1,0-1-7,0-2 0,2 1 14,-2-1 1,-1 1-3,1-1 1,0 1 8,0-1 0,2 3-1,0-1 1,0-2 25,2-1 1,1-1 1,0 2 1,1 0-8,-2-2 0,4 2 1,-2-2 0,-1 0-18,-1 0 1,0 1-17,0 1 0,-1 0-4,2 1 0,0-1 33,-1 1 1,2-1-8,-1 0 1,2 0 9,-1-2 0,0 2 0,0-2 1,1 0 6,1 0 0,0 0 6,-1 0 1,1 1 0,-2-3 0,1 3-6,0-1 1,0 0 9,-3 0 0,3 1-12,-3 1 1,1-2 1,-1 1 1,0-3 29,2 2 1,-2-1 3,0 2 1,-1 0-46,-1-3 0,3 3 19,-1-1 0,0 0-13,-2 0 1,1 0-5,2 0 0,-3 2 7,3-2 0,-2 2-3,-1 0 1,1 0 2,1-2 0,0 2-11,2-2 1,-2 1 3,3-1 1,-1 1-1,0-3 0,1 3 4,-3 0 0,1 0 1,0-1 0,-2 2-3,1-2 1,2 1-1,0-1 0,-1 4-6,0-2 1,0 0 4,2-2 1,1 0-3,0 0 0,-1 2 0,-1-2 0,0 0-41,3 0 0,0 0-11,-1 0 1,-1 1-23,-1 0 0,0 0 18,0 2 0,0-1-1,-2 1 0,-1-1 49,-1 1 0,2 1-5,-2 1 1,2-1-6,-2-1 1,0-2 17,0 0 0,0 0 21,1 0 1,-1-1 13,0 2 1,2-1-15,1 1 0,2 0-13,-1-4 0,1 2-3,0-2 1,1 2-3,-2-1 1,2 2-8,1-1 0,-3 2-2,1 0 1,-3-2-3,2 1 1,1-2 3,1 1 0,-1 1-4,-1-2 0,-1 1 19,4 1 0,-4 0-3,3-1 1,-3 2 0,2-2 0,-1 0-6,0 0 1,2-1 3,-2 2 1,2 0-4,-2-3 1,4 2 1,-1-2 1,1 1-25,1-1 1,10-1-1,4 2 1</inkml:trace>
  <inkml:trace contextRef="#ctx0" brushRef="#br0" timeOffset="1200">1816 97 7944,'3'-3'-1268,"1"2"1580,-2-4-160,-1 4 1,2-3 47,-3 2-241,0 2 117,0-3 79,0 3 0,-3 0-138,-2 0 1,-1 0-18,-2 0 0,0 3-10,-3 4 0,0-1-42,-2 3 0,0-2 53,-2-1 0,1 3-27,-3 2 1,2 1-137,-2-2 1,-1 2 105,-1-1 1,-1-1-20,-1 1 0,3-1 17,-1 0 0,1 2-12,-1-4 0,0 1 35,2-3 1,1 3-1,4-1 1,-3 1-6,0-3 1,-2 3-1,2-1 0,0 1 4,2-3 1,-2 1-10,0-1 0,-2 1 1,2 2 1,0-2-12,2 2 1,-2-2-8,0-1 1,0 2 47,2-2 0,0 2 17,1-3 1,-1-1-29,3 1 0,-2 0-6,4 0 1,-3-2 3,3 2 1,-2-3 16,2 2 0,0 0 8,-3 0 1,5 1 9,-3-3 0,4 2 6,-4-2 1,0 3-10,0 0 0,0 0 18,0-1 0,2 1-13,-4-3 0,2 3-7,-1-1 0,1 0 0,-2 0 0,3 0 38,-3 3 1,1-3-1,-1 0 0,1 1-38,2 1 1,-1-2 2,-2 1 0,0 0-29,2 2 1,0 1-16,0-4 1,4-1 31,-4 2 1,3-2 2,-2 2 0,-2 0-2,2-3 1,-4 3-3,2-1 1,0-1 0,-1 2 0,3-3 7,-3 2 1,0 0 2,-2 0 1,-1 2 2,1-2 1,-3 2-6,3 0 1,-1-2-3,1 1 0,0-1-24,0 2 0,0 1-3,1-1 0,-2 1 5,-1-1 0,2 0-4,1 1 1,-1 1 17,2 1 0,-1-3-2,-1-1 0,0-1 3,0 2 1,3 1-10,-1-1 0,0 1 32,-2-1 1,-1 0-10,-1 1 0,0-1 4,2 1 0,0-1-11,0 0 0,1 1 0,1-1 1,-1 1-8,1-1 0,-1 1 0,0-1 0,-1 0 7,0 1 0,-23 13 0,-5 5 0</inkml:trace>
  <inkml:trace contextRef="#ctx0" brushRef="#br0" timeOffset="2292">1835 187 6279,'0'-7'-11,"1"3"291,1 0 88,-1 2-267,1-3 0,1 3 22,-1-2 1,1 2 135,-1 0-89,-2 2 33,3-3 13,0 2-29,-2-2-84,2 3-57,-3 0-22,-3 0 0,-1 0-115,-5 0 1,1 3 50,-3 1 1,1 4-185,-3 1 0,-2 1 127,0-1 0,-3 2 64,1 0 1,-1 1-69,-2 1 0,0-1 17,-1-1 0,2 1-7,-2-1 1,3 0 0,-4 0 0,0 0 11,1-2 1,-1 1 17,3-1 1,0 0-6,0 0 1,-2-1 67,2 2 1,-2-1-64,4 2 0,-2-4 41,0 2 1,2-2 6,0-1 1,3 1 10,-1-1 1,-1 3-53,1-1 0,-2 1 8,2-3 1,-3 1 12,1 2 1,1-2-3,-1 2 0,2-2 55,0-1 0,2 1-53,0-1 1,-1 0 25,-1 1 1,2-1-8,-2 1 1,-1 0 3,1 1 1,0 0 14,3 0 0,-6-1 10,1 0 0,-1-1 31,4 0 1,-2 3 6,-1 0 1,-1-1-1,3-1 1,-2-1 10,2 0 1,-1 1-69,1 2 1,1-2 19,-3 2 0,3-1 2,-1 0 1,-1-1 27,1 2 1,-2-2-5,2-1 1,-2 1-2,2-1 1,-1 1-3,1-1 1,2 0 1,-2-2 0,1 2 9,1-2 1,0 4-81,-2 0 1,1 1 16,-4-3 1,4 1-6,-4-1 0,2 1 24,-1 2 1,-1-2-11,3 1 1,-3 0-43,1-2 1,-1 3-17,-2-1 1,1 1-11,0-3 1,2 3-1,0-1 1,2 1 32,-2-3 1,2 1 7,0-1 0,0 3-54,0-1 0,-2 1 48,0-3 1,3 1 2,-3 2 0,3-4-30,1 1 64,0-1 0,-5 4 0,-2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2:40.46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77 13 6679,'0'7'279,"2"-3"-146,1 0 1,1 3-42,-2 1 1,3 1 14,-1-3 1,1 3-47,0-1 1,2 4-7,0-2 0,1 1 52,-2 2 0,1-2-17,2 4 1,-2-1-109,1-1 1,2-1 48,-2 1 0,1 0-18,-3 0 0,1 0-4,-1 0 1,0-3 4,1 1 1,-1 0 5,-2 1 0,2-1-6,-2 0 1,2-1 26,0 0 0,0 3-8,1 0 0,-1-1-25,1 1 0,-1 0-24,0-2 0,-1 3 8,-1 1 1,0 0-3,3-2 0,-1-1-4,0 1 0,0-2-1,-2 0 1,2-1-11,-2 3 0,2 0 57,1 0 0,-1-2 0,0-1 0,0-1-8,-2 1 0,2 1 7,-2 2 0,2-2-27,0-1 1,1-1 12,-1 2 0,-1-3 3,2 3 1,-4-1-8,3 0 0,-1 2-1,1-4 0,1 4 1,-1-1 1,1-1-8,-1 0 1,0 1 45,1 2 1,-3-3-37,0 1 0,0 0-14,0 2 1,2-2-36,-2 2 1,2-3-105,0 5 0,1-5 113,-1 3 1,-2-2-12,1 2 1,-1 0 0,2-1 0,-1 1-9,-1 0 0,0-2-43,3 0 1,-3-1 48,0 0 1,0 2-54,0-4 1,2 1 10,-2 0 0,0-2-6,0 2 0,-1 0-29,2-1 0,-2 1-21,-1-3 0,0 0-74,2-2 101,-2 2 0,2-4-458,-1 2 298,-1-3 268,-2 2 0,0 0 0,0 1 0</inkml:trace>
  <inkml:trace contextRef="#ctx0" brushRef="#br0" timeOffset="1016">0 0 6368,'7'0'-149,"-3"1"227,0 1 0,-2 0 102,3 2 1,-4 0-12,1 3 1,1 0-103,-1 1 0,3 0 0,-3 3 1,3-3-26,-1 3 0,1 0-14,-1 4 0,2 0 67,-2 2 0,2-2-5,0 2 1,3 0-135,-1 2 1,2 0 30,-2 1 0,2 0 0,0 1 0,2 1 11,-4 2 0,3-2-7,-3-3 0,3 0 37,-2 0 0,1 3-15,-1-1 1,-1-2-17,-1-4 0,-1 0 9,1 0 1,1 3 2,1-1 1,-1-1 29,-1-1 0,0 1 5,1 1 0,0 1-43,0-1 1,0 1-2,0-3 1,0 3 30,0-1 0,1-1-2,0-1 1,2 1 7,-3 1 1,2 0 5,-2 0 0,-1-1-113,2 1 1,-2 1 50,-1-3 0,1 1-7,-1-1 1,1-1 21,-1 3 1,2-3-4,-2 1 0,2-1-58,-4 1 1,2-1-8,0 1 0,3-1 17,0 1 1,-3-1-8,-2 1 0,0-2-17,3 0 0,-3-2-19,0-1 0,-1-2-103,1 1 1,-2-3-97,2-2-45,-2 2 194,1-5 148,-3 2 0,0-6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2:42.35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6214,'4'0'418,"0"0"1,-2 3-361,3 1 0,-3 2-107,2 0 0,-2 3 101,2 0 1,1 2-8,1 0 1,1 4 22,2 2 1,-1 2 2,2 2 1,1 1-1,2 3 0,0 2-7,-1 6 0,1-1-59,0 0 1,2 4 8,0 0 1,0 1-91,-2-2 1,2-2 81,3 3 1,-1 3-23,1 2 0,-1-3 30,-2-2 0,2-1-7,-2 1 1,3 0 2,-1 0 0,-1 1 5,-1-3 1,-1 3-31,1-3 1,1 2 20,1-2 1,-1-2 1,-1-2 1,-3-3-57,1 1 1,-3 0-14,1-2 0,0-4 8,-2-5 1,-1-3-116,-1 1 0,-1-1 70,1-2 0,-4-2 4,-1-1-286,2-2 47,-3-3 104,1-1 229,-2-3 0,0-6 0,0-1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2:47.27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1662 1104 6842,'4'0'682,"-2"0"-519,1 0-22,-2 0 60,2 0 362,-3 0-556,0-3 1,-3 2-18,-1-4 1,-2 3-14,0-2 0,-4 2 51,0-3 0,-1 1-14,-2-2 1,2-1-21,-4 1 0,0-1-4,0 1 1,1-2-9,-3-1 1,2-2-15,-2 3 1,1-1-90,-1 3 0,0-3-110,2 1 1,1-4 190,-3 2 1,4 0 45,-2-1 0,3 2 12,-3-1 1,1 1 22,2-2 0,-1 3 8,0-3 1,-2 0-14,0-1 0,0 2-35,2 1 1,0 0 0,-2 0 1,3 1 3,-3 1 1,2-1-2,-1-1 1,-2 0-16,1 0 0,-1 2-6,1-4 0,2 3 36,1 0 1,-1 0-3,2 2 1,-1-3-7,-1 1 0,2-1-9,1 3 0,-1-1-3,-2 1 0,0-2 3,1-1 1,-1 0 1,0 3 1,0-3-6,0 1 1,0-3-4,1 3 1,-1-1-1,0 3 0,2-1-5,1 1 1,-1-1 3,-2 1 1,2 0 2,1-1 0,-1-1 1,-2-1 0,-2 0 0,0 0 0,2 2 0,3-1 0,-1 0 0,-2 2 0,1 0 0,1-1 0,0 3-34,2 0 1,-1-3-5,1-1 0,-2-1-14,3 3 0,-3 1-9,3 1 0,-3 0 4,2-3 1,-2 1 42,0 0 0,1-1 2,0 1 1,-1-1-9,-2-2 1,2 2 6,1-2 0,0 2 22,-1 1 0,0 0 8,2 2 0,-2-2-13,0 2 0,2-2-18,0 0 1,0-1-11,0 1 0,-1 0 0,1-1 1,0 1-5,0-1 0,2 1 30,-4 0 1,3-1-1,-1 1 0,0-1-6,1 1 0,-2 2 1,2-1 1,0 0 18,-3-3 1,3 1 8,0-2 0,-2 2-7,-1 1 0,1-1-14,0 1 0,1 1-1,-2 1 1,3 0-2,-3-2 0,3 0-4,0 2 0,-2-2 2,2 2 1,-1-2-2,0-1 0,2 3-2,-2 0 0,2 2 0,1-3 0,-1 2 3,1-1 0,0-2-59,-1 2 0,1 0-8,-1 0 1,3 2-1,0-3 0,0 3-82,0-2-30,-2 3-20,6-5-206,-3 5 356,3-2 1,0 3 48,3 0 0,-3 0 0,34 20 0,6 5 0</inkml:trace>
  <inkml:trace contextRef="#ctx0" brushRef="#br0" timeOffset="1258">1656 1014 7256,'-1'-6'160,"-1"2"0,-2 0-86,-2 2 1,-1 1-9,1-3 0,-1 1-28,-2-1 0,1 1-10,-2-2 0,-1 0 5,-2 0 0,0-2-114,0-2 0,0 0 58,-2 3 0,1-1 16,-3-2 1,2 2-15,-2-1 1,2-2 12,-3 2 0,2-3-12,-1 3 0,1-3 11,3 2 1,1 1 0,-1 1 0,-2-1 6,0-1 1,0 0 0,2 0 0,0 2-29,0-1 1,1-1 27,2 0 1,-2 0-3,1 3 1,-1 0 1,-1-1 0,-1-1 0,1-1 1,-1-2 1,3 3 1,-1-1-1,-1 3 1,0-3 46,0 1 0,3-1-45,-1 3 0,2-1 11,-1 1 0,0-1 5,-1-2 1,-1 3 2,1-1 0,1 1-13,-1 2 1,2-2-4,-2 0 1,-1-1-11,4 1 0,-3 2-2,3-1 1,-4 1-29,2-2 1,0-1 35,-1 1 0,2-1-23,-1 1 0,0 0 14,-1-1 1,0 1-1,2-1 0,-2 3 3,3 0 1,-3-1 1,3-1 0,-2 0 2,2 2 1,1-2 1,-2 2 1,0-2-32,0 0 0,1 0-6,1-1 0,-2 1 0,-2-1 0,0 1 7,0-1 1,1 3-6,2 0 1,-2 0 3,0-3 0,-2 1 1,4-1 1,-1 1 5,3 0 0,-3-1-1,1 1 1,-1 0 53,3 2 0,-1-2-49,1 2 1,-3-2 72,1 0-49,-4-1 0,3 1 2,-2-1 0,0-1 44,2-1 0,-2 1 7,0 1 0,1 1 2,0 0 0,2-1 5,-1 1 1,0 1-44,0 1 1,1 0 7,2-3 1,-2 3-53,0 0 1,1 0 21,-2-3 1,0 1-7,0-1 1,-1 1 1,1 0 1,1 1-11,1 1 1,-1 0 11,-1-3 0,0 2 5,3 0 1,0 0-9,-1 0 1,3 2 5,0-1 1,-1-1-6,-1-1-19,0-1 1,-1 2-4,1 0 1,1 0-100,1 3-266,0-3 292,-2 2 0,0-1-412,2-1 277,1 4-196,3-2 430,0 3 0,17 11 0,4 4 0</inkml:trace>
  <inkml:trace contextRef="#ctx0" brushRef="#br0" timeOffset="2350">1617 918 7786,'-3'-4'-1018,"2"1"965,-4 3 0,3-2 215,-2 0 0,2-2-33,-2 2 0,-1-3-52,-1 3 1,-1-3-13,-2 1 1,0-4-24,-2 0 1,-1-1-10,-1 3 1,0-3 25,-2 1 0,-1-2-7,1 2 0,-2 1-15,2-2 1,0 0-3,2 0 1,1 0-9,-1 0 0,-2 2-28,0-4 1,0 3-5,2 0 0,0-2 1,0-1 1,1 1-15,-1-1 0,0 3-5,0 0 0,0-1-13,0 0 1,1 0 23,-1 0 0,2 1-6,0-2 1,1 2-28,0-1 1,-2 2 33,1 1 0,-1-1-3,2 1 0,-2-3-9,1 1 1,-1-2-3,-1 2 1,0 1 24,0-2 0,2 1-3,-2 0 1,2 1 14,-4-2 1,3 1 3,2 0 0,0 1-3,-1-2 1,-3 0-18,4 0 0,-2 1 2,4 1 0,-1 1 3,-2-1 1,-1 1 0,1 0 0,1-1-2,-1 1 0,3-1-2,-3-2 0,0 2-1,-1-2 0,1 2-1,0 1 1,1 0-32,0-1 0,-3 1 19,3-1 1,0 1-4,2-1 0,-1 2 7,0-1 0,-2 1-2,3-3 0,-1 1 2,3 3 1,-3-2-3,-2 2 1,3-2 14,0 0 1,1-1 0,-4 1 1,3 2 13,-3-1 1,3 0-20,-3-3 1,2 1 15,-1-2 0,-1 2 14,-2 1 1,3 1 3,2 1 1,0 0-27,-1-3 0,2 3 1,-1 0 0,0 0-2,-1-3 0,2 1-1,-1 2 0,0-4 81,2 2 0,-1-1-74,-2 2 1,2 0 1,-1 0 0,0 0 2,-1-2 0,1 1-3,-2 0 0,1-1 2,-2 1 1,3-1-2,-3-2 1,3 3 4,0-1 1,1 1-2,0 2 1,1 0-20,-1 0 0,2 2 4,1-3-53,1 4 0,3-3-88,0 2-333,0 1 215,0-1 13,0 2 0,5 2 1,2 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2:57.7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1768 1 7374,'-5'0'-188,"1"0"0,2 0 301,-2 0 1,1 0 110,-1 0-118,3 0 0,-5 0 105,2 0-152,-2 0 0,0 2-113,-1 0 0,1 1 22,-1-1 1,1 0 40,0 2 1,-2 0-10,0 3 0,1-2 5,-2-1 1,-1 2-8,0-2 1,-1 2-46,-2 1 0,2 2-3,-4 2 0,0-2-15,0-1 1,1 2-57,-3-2 0,2 3 59,-2-3 1,3 1 1,-1-3 1,1 2-6,1 0 0,1-1 33,-1 2 1,1-2 1,1-1 1,-1 1-5,1-1 1,-1 1 8,-1-1 1,0 0 17,1 1 1,-1-1 1,0 1 1,1-1-14,1 0 0,-1 1-27,1-1 0,-1 1-7,-1-1 1,1 3 14,-1-1 1,0 1-6,0-3 0,0 1 7,0-1 1,1 0 2,-1 1 1,0-1-44,0 1 1,0-1 30,0 0 1,1 1 87,-1-1 0,2 1-46,0-1 1,1 1 3,-3-1 1,2 0-17,0 1 0,1-3 2,0 0 0,-2 1 15,1 1 1,0 0 3,0 1 1,-1-1-7,1-2 0,0 2-2,0-2 0,-1 2 13,1 0 0,1 2-11,0-2 1,-1 2 2,-2-4 1,2 2-3,1 0 1,0 1 0,-1-1 1,-1 1-4,1-1 1,-1 0-1,-1 1 0,1-3-15,1 0 0,-1 3-20,2 1 1,0-1 11,-1-3 1,2 0 19,-1 3 1,1-3-4,-2 0 1,3 0 4,-3 0 0,3 2-1,-3-2 1,2 0 29,-4 0 1,2 0 6,-2 3 0,1-2 22,1 1 0,-1-1-46,2 4 1,-2-4 4,1-1 0,1 0 23,-1 3 1,1-1 2,-3 0 1,2-1 21,0-1 0,1 0 7,-3 3 0,2-1-9,0 0 1,1 1 5,0-1 1,0 1-107,1-1 1,0-2 38,-2 1 0,0-1-7,2 2 1,-1 1 18,1-1 0,-2 1-10,0-1 0,1 0-17,-1 1 1,4-1-11,-2 1 1,0-2-5,0 0 0,1 0-1,1 0 0,1-2-175,-1 1 0,0-1 59,0 1 1,0-2 144,5 2 0,-6 1 0,1 1 0</inkml:trace>
  <inkml:trace contextRef="#ctx0" brushRef="#br0" timeOffset="1162">1825 59 8224,'-3'0'-522,"-3"0"-39,2 0 1,-2 0 369,0 0 330,-1 0 0,1 0-64,-1 2 0,0 0-3,-1 2 0,1-2 8,-2 3 1,-1-1-46,-1 2 1,-1 1-5,-1-1 1,0 3-14,-2-1 0,-1 1-22,-1-3 0,-1 1-5,3 2 1,0-2-20,0 2 1,-2 0 14,-2-1 0,2 1 4,0-3 0,0 3 1,-3-1 1,1 3-42,0-2 0,0 1-4,2-1 1,-1-1 46,1-1 0,0 1-9,0 1 1,3-1-13,-1-1 0,-1 1-7,1 1 0,-2 2 45,2-3 1,-3 2-12,1-2 0,1-1 3,-1 2 0,0 0-26,0 0 0,1-1 2,1-1 0,2 1 18,0 1 1,-2-1-2,3-1 1,-1-1-2,3 0 0,-1 3-6,-2 0 1,0-1-46,1-1 0,-1-1 41,0 0 1,0 1 24,0-1 0,0 1-9,1-1 0,-1 0 2,0 1 1,0-1 8,0 1 0,1-1 2,2 0 0,-3 1-7,3-1 0,-2 1 6,-1-1 1,1 1-4,1-1 0,1 0-24,1 1 0,-1-1-6,-2 1 1,1-3 18,0 0 0,1 0-3,0 3 1,-3-1 1,3 1 1,-2-2-2,2 1 1,0-2-4,1 3 1,-1-1 2,-3-2 1,1 2 9,-1 1 0,1-1-2,-1 0 1,2 2 0,-4 0 1,0-1 16,2 2 0,-1-2 2,3-1 1,0 1-20,0-1 0,-1-2 2,1 1 0,1-1-7,0 2 1,-1-1-1,-2-1 0,0 0 17,1 3 1,-1-1-11,3 0 1,-4 3-1,1 0 0,-1-1-49,3-1 1,-1-1-6,2 0 0,0 1 15,-1-1 0,4-2-7,0 1 0,1-3 6,2 2-18,-2-2 10,0 3 0,-1-3-20,1 2 0,2 0-6,-1 0 1,3-1 12,-2-3 0,2 0 75,0 3 40,2-3-62,0 3 0,8-9 0,3-1 0</inkml:trace>
  <inkml:trace contextRef="#ctx0" brushRef="#br0" timeOffset="2231">1870 116 7207,'-3'0'409,"0"0"-307,3 0 1,-2 1-59,-1 1 0,1-1-7,-1 1 0,0 2-17,-3 0 0,-2-1 13,0 2 0,0 0-106,-3 3 0,1 0 60,-3 3 0,-3-3-21,-1 3 1,-2-1-19,0 1 0,-1 1-170,-1-2 0,-2 3 151,-3-1 1,2-1-17,-1 0 0,2-3-51,-2 3 0,-1-2 101,0 1 1,2 0-8,5 1 1,0-2-19,0-2 0,-2 1 11,2 1 1,-2 0 2,4 0 1,-2-2-1,0 4 0,-2-1 65,-1 1 0,1 0-62,2-2 1,-1 2 131,1 0 1,-2 1 3,-1 1 1,1-3-29,2 1 1,0 0-40,-1 2 1,2-3 19,1 1 1,0-1-29,2 1 1,1-2 15,-3-3 0,2 3-22,-2-1 0,2 2 17,-2-2 1,0-1-52,-3 2 0,1 0 47,0 0 0,0 1-5,2-1 1,1 0-2,1-3 0,1 0 1,-3 1 1,2-3-8,0 0 0,1 1-2,-1 1 1,1 3 4,-3-1 0,2 1 7,-2-3 0,2 1 7,-2 2 0,0-2 11,0 2 1,2-2 3,2-1 1,-1 1-42,-1 2 0,4-2-3,-2 1 1,2 0 12,-2-2 0,0 0-1,0 1 1,1-1-18,1 1 1,-1-1-10,1 0 1,-1 3-8,0 0 0,-1-1 16,0-2 1,0 1-1,0-1 0,-2 1 4,0-1 1,0 1 1,2-1 0,0 0-6,-2 1 1,1 1-1,-1 1 0,3-1-40,1-1 0,-1-1 41,1-2 1,1 2-132,-1-2 0,4 2 72,-2 0 1,1-2-99,0 1 0,3-2 61,-2 1 0,2 1-110,-1-3 0,0 1 211,2-1 0,-1 0 0,3 2 0,-3-2 0,7 6 0,-1-1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3:12.99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148 14 6679,'0'-5'152,"0"1"79,0 3-34,0-2 156,0 3-377,3 0 0,-2 3 44,4 4 1,-2 1-1,1 3 0,2 1-2,-2-1 0,2 1-11,1 1 1,-1 2 44,0 3 1,2 1-5,0 2 0,2 1-33,3 2 1,-2 1 5,-1 1 1,2 0 0,1 2 1,4-3-26,-5-1 0,1-1 1,-3-2 1,1 1-36,2 2 1,0 1-11,-1-2 1,0 0 48,-1 0 0,1 1-5,-1 2 0,-1-3-32,1 1 1,-3-3 2,3 2 0,-3-4-51,0 0 1,-1-3 59,0 1 0,-1-2-69,1 2 0,-1-3 36,0 1 1,-1-3-9,-1 1 1,-2-4-50,2 1 1,-1-2-14,1-1 1,-3-1 12,1 1 0,-1-3-316,-1 0 429,0-2 0,3 6 0,1-1 0</inkml:trace>
  <inkml:trace contextRef="#ctx0" brushRef="#br0" timeOffset="582">174 136 8151,'0'-5'-738,"0"1"0,0 2 741,0-2 976,0 2-815,0-4-59,0 6 13,0-3-32,0 3 1,0 3 5,0 1 1,2 5-44,0 1 0,4 3-6,0 2 1,1 1 10,1 4 1,2 2-27,1 1 0,2 5-9,2 2 0,0 2-140,2 2 1,4 4 93,-2 3 0,1 1 0,-3-4 0,2 4-107,-2-3 1,-1 0 68,-1-3 1,-1-1-115,1-3 0,-2 1 118,2 1 1,-1-4-11,-1 0 0,-3-3-121,-2-4 0,1-1 21,0-3 1,0-2 43,-3-2 1,-2-2 4,1 0 0,-3-2-110,2-1 49,0-2 183,0 2 0,-1-6 0,-1 0 0,2-2 0,2 0 0</inkml:trace>
  <inkml:trace contextRef="#ctx0" brushRef="#br0" timeOffset="1569">45 26 6290,'5'5'-98,"-1"-1"0,-2-2 287,2 2 0,-1 1-120,1 1 1,1 3-11,3 2 0,-2 2-18,3 2 1,-3 1 4,5 4 0,-1 4 63,3 1 0,0 3 1,0 0 0,2 1-42,0 0 0,0 5-5,-2-2 0,-1-1-126,1-4 0,-1 0 83,-1-2 0,1 3-177,-1 0 1,1 0 69,1-2 0,0-1-54,-1 1 1,1 4 92,0 0 1,-1 0-28,-1-2 0,0-1-65,-2 0 0,2-1-76,-3-3 0,3 0 216,-3-4 0,15 34 0,1 9 0</inkml:trace>
  <inkml:trace contextRef="#ctx0" brushRef="#br0" timeOffset="2309">1 39 8189,'2'4'-371,"0"-1"-7,2 0 1,-2 0 521,0 4 1,1 0-16,1 1 1,4 3-12,1 4 1,0 2-27,0 4 0,3 4-11,3 5 0,3-2 77,-1 6 1,-1-1 9,1 6 0,1-1-80,3 7 1,1-4-168,2 4 0,1-3-12,-2 3 1,0-3 92,1 5 0,-4-7-175,-1 3 1,0-7 152,-5 3 0,1-7-132,-2 3 1,-3-8-104,-1 1 1,0-1-665,0-4 919,-1-1 0,10 20 0,3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59.0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9477,'1'3'-60,"1"-1"0,1 0-58,1 0 1,2-1 95,-2 4 0,2-3-13,1 2 0,1-2-2,1 3 1,-1-3-12,-1 2 1,2 0-18,2 0 1,-2 2-15,0-2 1,1 1-38,1-1 1,-1 2 74,1-2 1,-3 2-8,3 1 1,-3-1-20,1 1 1,0-3 6,0 0 1,-1-2 13,-1 3 1,-1-2-5,1 2 0,0 0 12,2-3 0,-2 3-1,1-1 1,0 0-15,-2 0 0,1 0 14,2 0 1,-2 2 138,2-2 0,-2 0-83,-1 0 0,1 0-57,-1 3 1,1-3 43,-1 0 0,1-1-4,-1 1 0,1-2-4,-1 2 0,1-2-2,-1 3 0,-1-3-19,2 2 0,-2 0 0,3 0 1,-1 1 25,0-3 1,-2 3-7,1 0 1,-1-2 3,4 2 1,-2-1 1,0 2 0,-1-1-4,1-1 0,0-2 4,1 3 2,0-1 0,3 2-3,-2-2 1,-1 2 37,-1-2 0,-1 0-5,1 0 1,-1-2-17,1 2 0,0-1 4,2 1 1,-3-2-19,1 2 1,-1-2-1,-2 3 1,2-3 1,1 2 0,-1 0-2,1 0 1,-3 1-3,0-3 1,0 3 7,3-3 0,-3 2-29,1-2 0,-1 1 17,2-1 0,-1 0 1,-1 2 0,0-2-11,0 3 0,2-3-2,1 2 0,-1 0-27,3 0 1,-4 1-8,-1-3 0,1 3 48,4-1 0,-2 1-16,2 1 1,-4-3-4,-1 4 1,0-5 18,3 3 0,-1-3 3,1 2 1,-3-2-1,1 3 1,-3-4 5,2 1 1,0 1-7,3-1 1,-1 3 4,1-3-3,-1 3 1,1-2-24,-1 1 1,1 1-21,-1-3 37,3 3 0,-1-2-2,0 2 1,-1 0 1,0 0 1,-1-2-1,1 1 0,-1-1 1,1 1 1,-3-2-1,0 2 0,1 0 3,1 0 0,1 0-22,-1-2 1,-2 0-1,1 2 1,-2-2-22,2 2 1,0-2-5,0 3 0,-2-3 21,2 2 1,-2-2-5,2 3 1,0-3-36,0 2 0,0-2-15,2 0 0,-1 3 41,1-1 0,-3 3 27,0-5 0,1 2 2,1-2 1,1 3 23,-1 0 0,1-2 6,-1 2 1,1-2 0,-1 1 1,1 2 12,2-2 1,-3 2 10,2-2 1,-2 2 9,3-2 0,-1 0-30,0 0 1,-3-1-11,2 2 1,-2 0 38,1 0 0,3-2-56,-1 2 0,-1-3-3,-3 2 1,1-2 0,1 3 1,1-3-7,-1 2 1,-2-2 10,1 3 1,-1-3-1,2 2 0,0-2-21,-2 3 0,2-3 18,-1 2 1,0-2-68,2 2 0,-1 0 35,1 0 1,0 1-6,2-2 0,-2 1 2,1-2 0,2 3-2,-2-1 0,1 0 17,-3 0 0,1-2 0,-1 3 0,2-1 6,0 3 1,-1-3 1,-1 0 0,1-2 45,0 3 1,-1-2-42,3 2 1,-3 0 1,-1 0 1,0-2-18,0 2 0,1-3 1,0 2 1,0-2 16,1 3 1,-3-3-6,1 2 1,-1-3-6,2 2 41,1 0 1,-1-1 27,-2 2-37,2-3 0,-5 4 7,3-2 1,-1-1 22,1 1-18,0-3 1,3 5-52,-1-2 1,-2 1-3,1-2 0,-2 1-24,2-1 1,0-1-12,0 4 1,1-2 46,0 2 0,0 0-9,1-3 1,-1 1-20,1-1 0,-3-1-90,1 4-30,-1-4 63,2 5 1,-1-5 456,-1 1 485,-3-2-538,2 0-235,-3 0-46,0 3-59,0-2-29,0 2 42,3-3-3,-2 0-245,2 0 13,-3 0 0,-3 3 0,-1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3:22.47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0 19 7440,'0'-4'578,"0"0"-461,0 2 0,1-1-26,1 3 0,-1 0-101,4 0 1,-3 0 88,2 0 0,-2 0-26,2 0 1,1 0 24,1 0 0,3 0-3,2 0 0,-1 3-50,1 2 0,-1 0-7,3 2 1,0 0-14,0 1 1,2 0-14,0 0 1,0 0-7,-2 0 1,2 0-18,2 3 0,0-3 44,0 0 1,-3 2 23,1-2 0,1 1 6,-1-3 0,3 3-9,-1-1 1,-1 3 11,1-2 0,-2-1-11,2-1 1,0-1 0,0 0 1,-1 1-56,-4 2 1,1-4-7,0 1 1,2 2-15,0 0 0,0 1 9,-2-3 1,0 0-11,-1 1 1,3-1 12,0 1 1,0 0-2,-2 1 1,2 0 1,0 3 1,2-3-5,-2 0 1,2-1 43,-2 0 0,1-1 31,-1 1 1,-1-1 7,3 1 1,-3 1 9,1 1 0,0 0 119,0-1 0,-4 0-147,2 0 1,-2-1 16,-1 0 0,2-1-45,-1 0 0,1 1-5,1-1 0,0 1-10,0 2 1,0-2 87,2 2 0,-1-2-9,1-1 1,-2 1-72,0 2 0,2-2-3,0 2 1,-2-2-3,-3-1 1,1 1 3,2-1 1,-2 0 12,-1 1 1,-1-1-6,2 1 0,-3-1 20,3 0 1,0 1 18,1-1 0,1 1-3,0-1 0,0 1-38,0 2 0,0-1 6,-1 2 0,3-1-11,0 2 1,0-3 0,-2 3 1,0-3-40,0 3 0,0-3-11,-1 0 1,0 0 15,-1-2 0,1 0-26,-1 1 0,-1-1 25,1 1 1,-1-1-5,3 0 1,1 1-2,1-1 1,-2 3 84,2-1 0,-1 1 5,-1-3 0,-1 1-64,1-1 0,-3 0 11,-1-2 1,-2 2 8,-1-2 0,3 1 3,-1-1 1,1 2 20,-3-2 1,1 0 56,2 0 1,-2 0 50,2 3 0,-2-3-269,-1 0 1,1-1-706,-1 1 0,1-3 438,-1 1 1,-2 1-43,0-1 0,0 1-419,0-1 858,2-1 0,-5 11 0,2-2 0</inkml:trace>
  <inkml:trace contextRef="#ctx0" brushRef="#br0" timeOffset="1256">180 0 8241,'3'0'-334,"1"0"14,-2 0 1,-1 1 550,1 1 0,1-1-69,2 1 1,0 1-149,2-1 0,1 3 127,1-1 1,2 2-5,0 0 1,1 1-4,1-1 1,1 3-23,-1-1 0,1 1-50,-3-3 1,1 3 10,1-1 1,0 1-145,0-3 0,-3 1 115,1-1 1,0 0-5,1 1 0,1 1 59,0 1 0,-2-1 3,-1-1 1,1-1-33,2 1 1,0-1-5,0 1 1,-1-1-34,-2 0 0,3 1 41,-3-1 0,2 1-130,-2-1 1,0 0 59,-1 1 0,0-1-16,2 1 0,0-3 88,-2 0 1,1 0 2,-1 0 1,0 2-46,0-2 1,-2 0 2,2 0 0,1-1-34,0 2 0,0 0 2,1 0 1,-3-2-18,3 2 0,-2-3 22,1 2 1,-1 0-8,2 3 0,-3-3-7,3 0 0,-3-2-5,0 3 1,0-2 1,1 1 0,-2 2 3,1-2 0,2 0-5,-2 0 1,1 0-38,0 0 1,-1 2 10,2-2 0,-1 2-29,2 0 1,-3 1-4,3-1 0,-1 0-34,1 1 1,0-3-19,-2 0 1,1 1 108,-1 1 1,2 0 2,-3-2 0,1 2-44,-3-2 1,1 0 4,2 0 0,-2 0 77,1 3 0,0-3-30,-2 0 1,1 0 12,2 0 1,-2 2-86,4-2 1,-2 1-6,1-1 1,1 2 53,2-2 1,0 2-7,0 0 1,-1 1 24,1-1 0,0 2 6,0-2 0,-1 2-46,-1-4 1,0 1 41,-2 0 0,1 0 12,-1 0 1,0-2 7,0 2 1,-4-2 8,4 1 0,-3 2 12,5-2 1,-3 1 3,0 0 0,2 0 13,-2 0 0,3 0-30,-3 2 1,2-1-47,-2 1 0,0-1-1,3 0 1,-3 1-94,3-1 0,-1-2 54,1 1 0,0-1-25,-2 2 0,4 2 70,-3 0 0,3-1-11,-4-1 0,1 0-97,-1-1 1,2 0-42,0 2 1,-2-2-21,0 0 1,0 0 82,0-3 0,1 2 3,-1-2 1,-3 1-33,-1-1 1,-3-1-441,2 1 183,0-1-238,3-1 624,-4 0 0,0 0 0,-3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3:24.90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1 7855,'4'0'-622,"0"0"936,-2 0 54,3 0-204,-1 0 0,2 1 13,1 1 0,-1-2-16,0 3 1,2 0-9,0 1 0,0 2-58,3 1 1,0 0-6,4 1 1,-1 0 3,3 3 0,0-1-17,3 3 1,-2-2-16,-1 0 0,2-1-7,-2 0 1,-1 2-105,-1-1 1,1-1 82,1 1 0,0-3-16,0 3 0,-3-2-23,1 1 0,1-1-18,1 2 1,0-1-28,0 0 0,-1 0 94,1-1 1,2-1 7,-2 2 0,-1-2-112,1 1 1,-2 0 2,0-1 0,0 3 44,0-2 0,0-1-10,-2-1 1,-2-1 8,0 1 0,-1-1-7,3 0 0,-2 1-12,-1-1 1,0 1 7,1-1 1,1 0 1,-1 1 0,1-1 56,1 1 1,0-1 11,-1 0 0,-1 1 18,0-1 1,-3 1 3,3-1 1,-3 1-79,0-1 1,0 0 3,-2-2 1,3 2-110,-1-2 1,1 1 78,-3-1 0,3 2 32,-1-2 0,1 1 6,0-1 1,0 2-5,2-2 1,0 2-9,-2 1 1,2-1 10,0 0 1,-1 1 4,1-1 1,-3 0 7,3-2 1,-3 2-56,0-2 1,2 1-13,-2-1 1,3 2-13,-3-2 1,2 0 61,-2 0 1,-1 0-9,2 3 0,0-1-36,0 1 1,1-2-3,-1 0 1,-1 0 37,-1 0 1,1 0 4,1-1 1,0 1 13,-3-3 1,-1 3-4,1-1 1,-1 0 4,4 0 0,-3-2-99,-1 3 41,0-4 1,-1 4-34,2-3 1,-1 1-8,-1-1 1,-2-1-1,2 1 1,-2 1-15,3-1 1,-3 0-472,2-2 152,-2 3 165,0-2 1,-2 2-181,0-1 437,0-1 0,3 2 0,-8-6 0,1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3:30.8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1873 26 8092,'4'-3'-530,"1"-1"0,-2 0 1266,1 0-617,-1 2 0,-2-1 102,1 1-126,-1 1 1,2-2 63,-1 3-19,-1 0 75,2 0-43,-3 0-359,-3 0 108,0 0 1,-6 1-109,1 1 0,-3 2 149,2 2 1,-2 0-20,0 1 1,-1 0 1,-1 1 1,0 0-11,-2 3 1,1-2 7,-1 1 0,-1-1-4,-1 2 0,0-3 9,0 3 1,0-1 29,-2 0 1,0 2 9,-1-4 1,3 3-7,0-2 0,1-1-2,-1-1 0,-2 1 1,2 1 1,1 0 2,-1-1 0,2 0 4,-3 0 0,4-1 10,-1 0 1,0-1 27,0 1 0,0 1-16,2 1 0,-2 1 5,0-1 0,0-1 10,2-1 1,0-1 5,0 1 0,0 1-25,-2 1 0,2-1 2,0-1 0,0 1-1,3 1 1,-2-1-5,-1-1 1,0 0-55,0 2 0,0-2 49,-2 1 0,1 1-4,-1 0 1,0 0 1,2-3 0,-3 3 0,3-1 1,-2 1 3,0-3 0,2 0 1,1 1 1,-3-1-3,2 1 1,-2-1 2,3 1 0,-1-1 0,0 0 0,0 1-20,0-1 0,1 1-2,2-1 1,-3 0-22,3 1 0,0-1-7,-1 1 0,0-1 11,-1 0 0,-2 3-5,-1 0 1,3-1-6,-3-1 1,2-1-2,-4 0 1,3 3 11,-1-1 0,1 1-5,-1-3 0,0 2 0,-2 0 1,4 0 42,-2 3 0,3-3 3,-3 0 1,2-1 8,0 0 0,1 0 8,1 1 1,-3 0 8,1 3 0,0-3 12,0 0 0,2-1 1,-4 0 1,2 1-33,0 1 1,-2-1 5,0-1 0,0 1-16,2 1 0,0 0-2,0 0 1,0-2-36,1 1 1,-1 0-8,0-2 1,0 0 8,0 1 0,3-1-11,2 1 1,-1-3-100,0 0 0,0 0 2,3 3-149,0-4 290,-1 0 0,6 3 0,2 1 0</inkml:trace>
  <inkml:trace contextRef="#ctx0" brushRef="#br0" timeOffset="1050">1937 64 6855,'-4'0'187,"0"0"1,-1 1-102,-1 1 0,-3 0-137,1 2 1,-4 0 152,2 3 1,-3 1 1,-2 1 0,1 2-21,-3 0 0,0-1-30,0 0 0,-2 0 1,2 1 1,-1 1-40,-1-1 0,0 1-20,2 1 0,-2-2 32,2-1 0,0-1-88,-2 1 0,3-1 45,-3 2 0,1-3-18,-1 3 0,0-1 21,0 1 1,-1 0 53,1-2 0,1 1-1,0-1 0,0 2-40,1 0 0,-1-2 4,1 0 1,0 0-5,2 0 0,-1 1-1,-3-1 0,2 2-25,0 0 0,2-1-5,-2 1 1,0-4-25,0 2 0,1 0 50,1 0 0,1-1-10,-1-1 1,0 0 35,0 1 1,0 0 7,2 0 0,0-1-21,0 0 1,0-1 6,0 0 1,1 1-10,-1-1 1,-1 1 2,-1-1 0,2 3-64,-2-1 1,1 1 51,1-3 1,1 1-5,-1 2 0,-1-2-23,-1 2 1,2-2-5,1-1 0,-3 0 25,2 1 1,-1 1 5,1 1 1,0 0 16,0-3 1,-2 0-29,0 1 1,-2-1 28,2 1 0,0-1-14,2 0 1,0 1 2,1-1 1,-1 1-4,0-1 0,2 1 3,1-1 1,-1 0-5,-2 1 1,0-1-1,0 1 1,1-1-1,2 0 1,-3 1-1,3-1 0,-2 1-79,2 2 0,-3-2 74,0 2 0,2-2-7,-1-1 1,1 3-73,0-1 1,-1 1-9,1-3 0,1 1 35,0-1 0,1 0-9,-2 1 1,3-1-10,-3 1 0,3-3-5,-3 0 0,2 0 13,-1 0 0,2 1-40,-1-3 0,1 3-99,0-1 0,2 0 206,-1 0 0,-2 1 0,2 1 0</inkml:trace>
  <inkml:trace contextRef="#ctx0" brushRef="#br0" timeOffset="2016">2014 161 8080,'-3'0'8,"-3"0"1,2 0-6,-2 0 0,1 0 0,-2 0 0,2 0-1,-3 2 1,-2 0-146,-1 2 0,1 0 142,-3 3 0,-2 1 42,-4 1 0,-1 2-8,-1 0 1,-1 1-50,-3 1 1,1 0-159,-1 0 0,-1 2 97,2-1 1,0 1-107,-2-2 0,2 0 145,1 0 1,1 2-25,-1 0 1,-1 0 28,-1-2 0,-1-1 74,0-2 0,0 5 77,-2-2 0,2 1-115,-2-1 0,2-3 18,3 1 0,-2 0-30,1 2 1,0-1-11,-2 1 0,2-1 28,1-1 0,0 1-8,0-1 0,-2 3-25,4 1 0,-3-1 15,3-3 0,0 1 0,1-1 1,-1-1 26,0 3 1,-1-3 9,0 2 1,4-1 11,-4 0 1,4 1 0,-4-1 1,2 1-8,1 1 1,0-3 11,0 1 0,-1 0-37,1 1 0,0-1-7,0 0 0,-1-1 1,1 3 1,-1-2 29,-1 0 1,2-1-3,-2 0 0,2 2-4,-2-1 0,1 1-4,1 1 1,0-3-56,-1-1 1,2 0-1,1-1 1,-1 3-37,3-2 0,-3 1 67,1-1 1,1-1-8,-1-1 1,2 1 7,-3 1 0,4 0-5,-1 0 1,-1-1 6,-1 2 1,-1 0 6,1 1 0,0-2 5,2-2 0,2-1 9,-2 1 0,0 1-86,2 1 0,-1-1-7,3-1 0,2-1-88,0 0 0,2-1 8,1-1 0,2-2 150,2 2 0,-1 4 0,-1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3:55.19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603 200 8071,'0'-4'-148,"0"-2"1,0 5-357,0-3 481,0 2 297,0-4 31,3 3-156,-2-1 0,1 1 151,-2 1-54,0 1-48,0-2-398,0 3 124,0 3 0,0 0-8,0 4 0,0 0-63,-2 2 1,0-2 93,-2 1 1,0 2-3,-3-2 1,2 3 20,0 0 0,0 1-11,0 1 1,0 0-25,-2 0 0,1-3 36,-1 1 1,1 1-4,-1 1 1,1 1-2,0-3 0,-1 0 5,1 0 0,2 1 15,-1-1 1,1 0 1,-2 0 1,1 0-13,1-2 1,0 2 17,-3-3 0,2 4 32,0-2 1,0 0-41,0-2 0,2 1 82,-1 0 0,-1 2-26,-1-3 0,2 1 12,-1-3 0,3 3-44,-2 2 1,0-2 2,0 0 0,-2-2-7,2-1 0,1 1-2,-2-1 1,3 1-1,-2-1 0,0 1 5,0-1 0,0 1-12,2 2 1,1-2 20,-3 1 1,1-1 1,-1 0 0,1-1-8,-2 1 0,0-1 3,3 1 0,-2-1-11,2 0 0,-1 3 0,1-1 0,-1 1-12,-1-3 1,-1-1 1,3-1 1,-3 0-3,3 3 0,-2-1-5,2 0 0,-3-1-5,3-1 0,-1 0 18,1 3 0,2-3-1,-3 0 1,1 1 2,-1 1 1,-1 0 0,2 1 1,-3-3-32,1 0 0,0 1 27,0 1 0,2 0 1,-2 1 1,1-1 2,-1 1 1,0 0-3,-3 1 1,3-1 8,0 2 0,0-2 2,0 0 0,-1-1 9,3 0 1,-3 1 5,1-1 0,0 1 28,0-1 1,0 3-13,0-1 0,-1 1 0,3-3 1,-3 1-2,1-1 1,-1 0 10,0 1 1,0-1-12,0 1 0,2-1 3,-1 0 0,2 1-71,0-1 1,-1-1 24,1-1-437,0-3-97,2 2-493,0-3 1031,3 0 0,6-11 0,4-4 0</inkml:trace>
  <inkml:trace contextRef="#ctx0" brushRef="#br0" timeOffset="884">558 135 6120,'-3'0'708,"-1"3"-628,2 2 1,0-2-27,-2 1 0,2 1-3,-2 1 0,2 3 14,-3-1 0,1 4-21,-2-2 1,1 0-4,1 1 1,0-3-6,-3 3 0,3 2-105,0 2 0,0 0 53,-3-2 1,1 0-11,-1 2 1,1-1-22,0 1 1,-3-2 47,0 0 0,1 2-8,1 0 1,-1 2 38,-1-2 1,-1 2-1,1-2 0,0 2-8,0-2 1,1 2 2,-2-2 1,2 0-59,-1-2 1,2 2 0,1 0 1,-3 0 44,1-2 0,1-1-40,3-1 0,0 3-12,-3-1 1,-1 1 54,-1-1 1,1 0 2,1 0 0,1-1-4,-1 1 1,0 2 9,0 0 1,-3 0 13,4-2 0,-2-2 9,2 2 1,0-2-48,2 2 1,-2-1 37,2-4 1,-2 3 2,-1-2 1,1 3 5,0-1 1,-1 2 2,1-5 1,-1 3 4,1-2 0,0 1 5,-1-1 0,1 2-40,2-3 1,-2 1 1,2-3 0,1 1-23,-2 2 0,2-2-12,-1 2 1,-1-2-110,2-1 0,-1 0 25,2 1 1,0-1-222,2 1 103,0-4-294,0 3 254,0-5-34,0 2-50,0-3 336,0-3 0,0 1 0,0-2 0,2-1 0,0-4 0,17-23 0,3-10 0</inkml:trace>
  <inkml:trace contextRef="#ctx0" brushRef="#br0" timeOffset="1615">532 1 7475,'-2'3'178,"0"3"-62,-2-2 0,0 4-6,-3 1 1,1 2-5,-1 0 0,0 4-52,-1 2 1,-2 3-10,0 2 0,-3 4-1,0 0 0,0 2-101,-5 2 0,4 0 68,-1 2 1,0 0-124,0-2 1,-3 1 48,1 1 0,1-3-144,1-1 0,2 1 81,0-2 1,0 3 106,0-2 0,1 0 12,1-2 1,0-2 0,2 0 0,-2-1 18,0-2 0,2-2 0,0 1 0,0-1 10,1-2 0,-4 2-13,1 0 0,2-1 1,1-1 0,-2-1-4,2-3 1,-1 0-20,3 0 1,-1-1-3,1-2 1,0 0-40,-1-4 0,1 0-110,2 1 1,1-1 77,1 1 0,0-3-141,-2 0 1,2-2-53,0 3 279,2-4 0,-3 2 0,2-3 0,-2-11 0,3-4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4:03.06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123 33 8790,'0'6'-91,"0"0"82,0 1 1,0-1-2,0 1 1,0 2-24,0 2 1,0 1 27,0 1 0,0-1-9,0 1 1,0 1 36,0 1 1,0-2-1,0 2 1,0 1-12,0-1 0,0 2 2,0-2 1,0 0-32,0-2 1,0 0 32,0 2 0,0-1-19,0 1 0,0-2-25,0 0 0,0 1-9,0 1 0,0-2 30,0 2 0,0-1-5,0-2 0,0 1 0,0 0 1,0 0-3,0 0 1,0-3-3,0 1 1,0 0-2,0 2 0,0-3 4,0 1 1,0-2 29,0 1 1,0-1 23,0 2 1,0-3-23,0 3 1,0-3 1,0 3 0,0-1-9,0 1 0,0 0-23,0-2 1,0 1 5,0-1 0,0 2 8,0 0 1,0 1-2,0 1 0,0-2 16,0-1 0,0 1 2,0 2 0,0-2-16,0-1 0,0 1 3,0 2 0,0-3-2,0 1 0,0-1 1,0 1 1,0 2-3,0-2 1,0 2-10,0-5 0,0 3 4,0-2 1,0 1-1,0-1 0,0 2-2,0-3 0,0 3 9,0-3 0,0 3 0,0-2 1,0 2 37,0 0 1,0 0 5,0 0 0,0 0-19,0-2 1,0 1-30,0-1 1,0 2-1,0-3 0,0 2 35,0-2 0,2 1-3,0 2 1,0 0 5,-2-2 0,0 0 3,0 0 1,0-2-30,0 1 1,0 2-1,0-2 0,0 3-44,0-2 0,0-1 1,0-2 1,0 2-9,0 0 0,0-1-22,0 2 1,2 0-16,0 0 1,1 0 57,-3-1 1,0 0-5,0 0 1,0 1 2,0 0 0,0 0 2,0 0 1,0 0 43,0 2 1,0 0-53,0-2 1,0 0 4,0 0 0,0-2 21,0 1 0,0 4 2,0-2 1,0 1 46,0-5 1,2 3-1,0 0 0,0-1-32,-2-2 1,0 2 7,0 0 0,0-1 24,0 2 0,0 0-30,0 0 0,0-1-28,0-1 0,0 0-17,0 1 0,0-1-11,0 2 0,0-1-9,0 0 0,0 0-15,0 3 0,0-3 83,0 0 1,1-1-5,1 0 1,-1 0 50,1 2 1,-2-2-79,0 1 0,0-1 78,0 0 0,0-1-22,0 1-17,0-1 1,0 0-24,0 1 0,0-1-1,0 1 1,0-1 33,0 0-46,0 1 1,0-1-1,0 1-84,0-1 0,0-2 27,0 1 0,0-3-96,0 2 0,0-2-64,0 2-320,0-2 90,0 1 122,0-3 1,0-6 0,0-1 0</inkml:trace>
  <inkml:trace contextRef="#ctx0" brushRef="#br0" timeOffset="1492">206 180 9112,'0'4'173,"0"1"1,0 0-79,0 3 0,0-1-133,0 2 1,0 1-38,0 1 0,0 1 68,0 0 0,0 1 26,0 0 1,0 1-44,0 1 0,0-2-11,0 2 0,0 1 14,0-1 1,0 2-103,0-2 0,0 1 67,0-1 1,0-2-10,0 2 0,0 1-27,0-1 0,0-3 70,0-1 0,0 0-3,0 2 1,0 0-31,0-1 0,0 0-10,0-1 1,0 1-9,0-1 0,0-1-2,0 1 0,0-3 71,0 3 1,0-3 7,0 3 1,0-3 48,0 1 0,0-2-52,0-1 1,0 3 9,0-1 1,0 1-11,0 0 1,0-2 19,0 2 1,0-2 1,0-1 0,0 1-9,0 2 0,0-2 2,0 2 1,0-2 9,0 2 1,0-2-12,0 2 0,0-2-9,0-1 1,0 1-2,0-1 0,0 0 9,0 1 1,0 0-1,0 1 1,0 0-11,0 0 1,0 1-1,0 0 0,0 0-7,0-3 1,0 0-2,0 1 1,0-1-8,0 1 1,0 0 8,0 1 1,0-1-2,0 2 1,0 0 36,0 0 1,-2-1 2,0-1 0,0-1-27,2 1 1,0-1 3,0 0 1,0 3-10,0 0 0,0-1-1,0-2 1,0-1-41,0-1 1,0 0 34,0 3 0,0-1-4,0 1 0,0-3 2,0 0 0,0 0-9,0 3 75,0 2 0,0-2 11,0 2 1,0-2-26,0-1-18,0 1 1,0-1-36,0 1 1,0-1 6,0 0 1,0-1-6,0-1 0,0 1 6,0 3 0,0-3-8,0 2 0,0-2-1,0 1 1,0 1-13,0-1 1,0 0 2,0 1 15,0-1 0,0 1 42,0-1 1,0 1-9,0 2-15,0-2 1,0 2-18,0-2 0,0-1 1,0 0 1,0 1-36,0-1 0,0 1-3,0-1 0,0 1-88,0-1 0,0 1 109,0 2 1,0-2-13,0 1 1,0-1 2,0 0 0,0-1-3,0 1 0,0 0-14,0 1 1,0 0 2,0 3 1,0-3 38,0 0 1,0 2 4,0-2 1,0 3 13,0-3 0,0 2-34,0-2 1,0 1 38,0 2 1,0 1-7,0-4 0,0 1 6,0 0 1,0-1-21,0 2 1,0 0 2,0 1 0,0 0 55,0-2 1,0 2 9,0-3 0,0 3-49,0-2 1,0 0 5,0-1 1,0-1-102,0 2 0,0-2 69,0 0 0,0-2-12,3 0-62,-3 0-235,3-1 192,-3-1 0,0 1-475,0-2 333,0-1 1,0 2-437,0-1 695,0-1 0,0 5 0,0-3 0</inkml:trace>
  <inkml:trace contextRef="#ctx0" brushRef="#br0" timeOffset="2806">1 0 6720,'0'4'420,"0"2"1,0-3-278,0 4 0,0 0 0,0 1 1,0 0-69,0 3 1,0 2-1,0 2 1,0 0 19,0-2 1,0 2-15,0-1 0,0 6-94,0-3 0,0 3 25,0-3 0,0 1-78,0 2 0,0-3 92,0 0 0,2 0-18,0 2 1,0 0-11,-2-2 1,0 1-99,0-1 1,0 0 78,0 0 0,0-2-15,0 2 1,0-2-14,0 2 1,1-3 45,1 1 0,-1-1-2,1-1 1,-1 0 3,-1-1 1,0 1 1,0 0 1,0 0-4,0 0 1,0-1 1,0 1 1,0 0 2,0 0 1,0 0 0,0 0 0,0-3-43,0 1 1,0 0 37,0 2 0,0-1-1,0-2 0,0 2 1,0-4 0,0 2 0,0-2 1,0-1-3,0 2 0,0 0 0,0 0 1,0 0 3,0-1 0,0 0 3,0 3 1,0-2 5,0 4 1,0-4-9,0 4 0,0-2-2,0 0 1,0 1-5,0-2 1,0 0 0,0 1 0,0-1 2,0 1 1,0 0-1,0-2 1,0 1-1,0-1 1,0 2-1,0-3 1,0 3 10,0-3 0,0 1 1,0-3 0,0 1-10,0-1 1,0 1-8,0-1 1,0 3-2,0-1 1,0 1-8,0-3 0,0 3-4,0-1 1,0 3 14,0-3 1,0 3-3,0-2 0,0 3-26,0-1 1,0 3-2,0-4 1,0 0-58,0 1 0,0-2 11,0 1 1,0 0-8,0 1 1,0-1 65,0-2 0,0 0-11,0 0 0,0 1 30,0 0 0,0 0 3,0-3 1,0 3 3,0-1-1,0 3-30,0-3 0,0 2 1,0-2 1,0 0 13,0 3 0,0-3-2,0 3 1,0-3-6,0 3 1,0-1-7,0 1 0,0 1 33,0-1 1,0-1 2,0 3 1,0-4 109,0 4 1,0-2-111,0 0 0,0 0 8,0-2 1,0 1-6,0 0 1,0-2 6,0 3 0,0-3 18,0 1 0,0-2 1,0 2 0,0-2-4,0-1 0,0 0 1,0 1 0,0-1 76,0 1 0,2-1-77,0 1 1,0-1 9,-2 0 0,0 1-43,0-1 1,0 1-4,0-1 0,0 0-6,0 1 1,0-1-11,0 1 0,0-1-43,0 1 16,0-1 0,0 0-212,0 1 114,0-1 0,0 1-107,0-1 0,0-2-73,0 1-178,0-4 194,0 2 302,0-3 0,3-9 0,1-1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4:13.33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578 315 6442,'0'-7'-367,"0"3"394,0 0-10,0 2-36,0-3-20,0 4-10,0-5 1,0 5 45,0-4-7,0 4 6,0-5 1,0 5 3,0-3 0,0 1 91,0-1 10,3 3-51,-2-5 0,1 5 29,-2-4-77,0 4-27,0-5-83,0 6 0,0-4 69,0 2-27,0 1 119,3-2-28,-2 0 1,2 2 4,-3-3 193,0 2 224,0-1-22,0 3 0,0 5-408,0 2 0,-2 1-14,0-2 1,-1 1 24,1-1 0,-2 1-26,-2 2 0,-1-2-1,1 4 1,-1 0-9,1 2 0,0 2-8,-1 0 0,-1 0 4,-1-3 0,0 4-8,3 1 1,-2 1-1,-1-1 0,-1 2 19,4-2 0,-4-1-28,3 1 1,-1 0 16,-1 0 1,3 1 0,-2-4 0,2 1-8,-2-2 1,-2 2-2,2 0 1,-1 0-1,3-2 1,-1 0-4,1 0 0,-2-1 21,2-2 1,-2 3 0,4-3 1,-1 0 12,0 1 0,-2-2-16,3 1 1,-3 1 1,3 2 0,-2 0 11,-1-1 1,1 0 2,0-1 1,-1 1 17,1-1 1,-1 1 3,1 1 0,0-2-4,-1-1 1,1 1 6,-1 2 1,1-2-12,-1 2 1,2-4 4,0 4 1,0-4 4,0 2 1,2-2-35,-1 1 1,-1-2-8,-1 1 1,2 0-32,-1 0 0,3-1-12,-2-1 1,2-1 4,-2 0 0,2 1-90,0-1 1,-1 1-146,1-1 13,-3-2-139,4-2 166,-2-2 172,3 0 1,3-5 0,1-2 0</inkml:trace>
  <inkml:trace contextRef="#ctx0" brushRef="#br0" timeOffset="806">533 154 8178,'0'-3'-260,"0"-1"-125,0 2 491,0 1 70,0-2 16,0 3 1,-2 1-100,0 1 1,-2 2-100,1 2 0,-2 1 81,1 2 1,1 1-133,-2 3 0,0 0 67,-3 2 0,0 0-13,-3 5 0,3-3-49,0 5 1,-2 0 39,-1-1 1,1 3-20,0 0 1,0 0-36,-1 0 1,-1 1-165,1-2 0,-1 2 114,-1 1 1,0-1-87,0-2 0,3 2 194,-1-1 1,0-2-17,-1 2 0,1-3 6,0 0 0,3-2 7,-3-2 0,2 3 15,-1-1 1,0 0-14,-1 2 1,-1 0 17,1 1 0,1-3 46,0 3 1,1-4 84,-2-1 1,3-3-106,0 1 1,1-1 5,0-2 0,1 0-50,0-1 0,1-1 15,1-1 0,0-2-10,0 1 1,1-3 30,0 0 0,3-3 20,-2 2-93,1-2 13,1 0-310,0-2 1,3-11 0,0-3 0</inkml:trace>
  <inkml:trace contextRef="#ctx0" brushRef="#br0" timeOffset="1438">507 13 7821,'0'-4'-910,"0"0"1171,0 2-163,0-1 48,0 3-54,-2 0 0,0 2 8,-2 2 1,0 3-13,-3 6 1,1 3-6,-1 1 0,0 2-2,-1 2 0,-2 2-43,-3 3 1,2 3 16,-2 3 0,1 1-30,-6 3 0,2-1-12,-1 1 1,-2-1-105,2 2 0,-1 1 66,-1-3 0,1 2-112,1-5 1,1 0 65,-1 1 1,-1-4-14,3 4 0,1-4 27,3-4 0,-1-1-40,1-1 0,-1 0 96,-1 1 0,1-1-52,-1-2 0,3-3 79,1 1 0,0-4-106,0 0 0,2-2 3,2 0 0,0-2-7,3 0 1,-2-3-85,2 0-87,-3-1 255,4 0 0,-5-1 0,3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4:19.01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115 14 7887,'0'6'-359,"0"1"-337,0-1 1,0 0 655,0 1 1,0-1 22,0 1 0,0 1 95,0 1 1,0-1 10,0-1 0,0 0-42,0 1 0,0-1-15,0 2 0,0 0-1,0 0 1,0 2-1,0 0 1,0 1-4,0 1 1,0 0-13,0 0 0,0 2-7,0-1 0,0 1-14,0-2 1,0 2-13,0 0 1,0 1 58,0-1 0,0-2-25,0 2 1,0-1-26,0-1 1,0 0 37,0-1 1,0 1-2,0 0 1,0 0 0,0 0 0,0 0 6,0 2 1,0-1-36,0 1 0,0 0 0,0 0 0,0 2-29,0-2 0,0 1 31,0-1 1,0-1-3,0 1 0,0-2 11,0 0 1,0 0-5,0 0 0,0-1 23,0 1 1,0 0 7,0 0 0,0-2-15,0-1 0,0 1 5,0 2 0,0 0 5,0-1 0,0 2-2,0 1 1,0-1-31,0 0 1,0 2 28,0-1 1,0 0-2,0-2 1,0 0-12,0 2 1,0 1 1,0 1 0,0-1 0,0-3 0,0 0 4,0-1 0,0 3-14,0 0 1,0 0-6,0-2 0,0 0-27,0 0 0,0 2 28,0 0 0,0 0-4,0-3 1,0 1-3,0 0 0,0 2 1,0 0 0,0 0 8,0-2 1,0 0 3,0 0 0,0 1-10,0-1 1,0 1 1,0-3 1,0 0 3,0 0 0,1 1-1,1-2 0,-1 2-4,1-1 1,-1 0 8,-1-2 1,0 2-6,0 0 0,0 1 10,0 1 1,0-1-47,0 1 0,0 0-52,0 0 1,0 0 82,0 0 1,1-1 7,1 1 0,-2-1 2,3-1 1,-3 0 1,0-2 1,0 2-14,0 0 0,0 0-2,0 0 1,0-1-2,0-1 0,0-2-2,0 1 1,0-1-26,0 0 1,0-1-69,0 1 0,0-3-311,0 0 259,0 1-218,0-2 93,0 0 142,0-3 0,0-17 0,0-5 0</inkml:trace>
  <inkml:trace contextRef="#ctx0" brushRef="#br0" timeOffset="1702">199 142 7336,'0'4'442,"0"-1"-245,0-1-71,0 2 1,0 2-9,0 1 0,0-3-112,0 0 0,0 1 52,0 4 0,0-2-119,0 1 0,0 0 111,0 1 0,0 1-12,0 3 0,0-1-66,0 1 1,0 0-10,0 0 0,0 2 4,0 0 0,0 0-1,0-2 1,0-1 26,0 1 0,0 2 5,0 0 0,0 1 1,0-1 0,0-2-2,0 2 1,0 0-2,0 0 1,0-2-5,0 2 1,0-1-2,0-2 0,0 2-143,0 1 1,0-4 141,0 2 0,0-1-5,0 0 1,0 1 9,0 0 0,0-1 4,0-1 1,0 1-1,0-1 0,0-1 6,0 3 1,0-3-9,0 2 0,0-2 8,0 0 1,0-1 34,0 2 1,0-1-5,0 3 1,0-2 33,0-1 0,0 1-57,0 2 0,0-2 1,0-1 0,0-1-8,0 2 0,0-1-5,0 0 1,0 2-4,0-4 0,0 1-3,0 0 0,0-1-8,0 3 0,0-3-30,0 3 1,0-3-9,0 3 1,0-1 2,0 1 0,0 1-7,0-1 1,0 0-21,0 0 1,0 0-11,0-2 1,0 1 58,0-1 0,0-1-9,0-1 0,0 1 8,0 1 1,0-1 2,0-1 1,0 0-5,0 2 0,0-2 36,0 1 0,0-1 9,0 0 0,0-1-6,0 1 1,0-1 10,0 0 0,0 1-15,0-1 0,0 1 3,0-1 0,0 3-5,0-1 0,0 1 2,0-3 0,0 1-4,0 2 0,0 0-2,0 2 0,0-1-2,0-2 1,0 0-38,0 3 0,0-1-5,0 0 0,0 4 29,0-3 0,0 2-5,0-2 1,0 1 27,0 1 1,0 0-24,0 0 0,0-1 19,0 1 1,0-1-10,0-1 0,0 1 3,0-1 0,0 1 15,0 1 0,0-1-8,0-1 0,0 0 38,0-2 1,0 0 6,0-1 1,0-1-93,0 2 1,0-2-48,0 0 1,0-1-389,0 0 193,0-2 40,0 2 243,0-6 0,0 3 0</inkml:trace>
  <inkml:trace contextRef="#ctx0" brushRef="#br0" timeOffset="2668">19 1 7672,'-3'0'333,"0"1"-141,3 1 1,-2 2-9,0 5 1,-1-2-50,3 4 1,0 3-4,0 3 0,0-1-43,0 1 0,0 0-6,0 3 0,0 1-111,0 0 1,0 1 90,0 0 1,0-2 48,0 4 0,0-2-87,0 4 0,0-4-164,0 3 0,0-1 59,0 0 1,0 0-104,0 0 1,0 0 87,0 0 1,0-2 23,0-3 0,0 3-27,0 2 1,0-2 24,0-1 1,0 1 53,0 0 0,0 0-48,0-1 1,0-1 3,0 1 0,0 2 28,0-2 0,0 2 1,0-1 0,0-1 38,0-2 1,0 1 5,0-1 0,0-1-32,0 1 1,0-4 1,0 2 1,0-1 45,0-1 1,0 1-72,0-1 0,0-1 1,0 1 0,0 0 21,0 0 0,0 2-6,0-2 0,0 0-5,0-2 0,0 2-5,0 0 0,0 2 41,0-2 1,0 0 1,0-2 0,0 0 24,0 2 0,0 1-32,0 1 1,0 1 5,0-3 0,0 3 2,0-1 0,0 1 1,0-1 1,0 1-3,0-1 1,0 0 2,0 0 0,0-2 95,0 2 1,0-3-95,0 1 0,0-1 60,0-1 1,0 1-53,0-1 1,0 2 0,0-4 0,0 3-16,0-4 0,0 2-9,0-2 0,0 2 5,0-4 1,0 4-6,0-2 0,0 0 5,0 1 0,0-3-4,0 0 0,0 0-430,0-2-93,0 0-156,0 1 403,0-4 284,0 0 0,-2-23 0,-2-5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4:26.41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629 193 7752,'0'-6'-554,"0"-1"1,0 3 665,0 0 0,0 2 12,3 0 1,-3 1 85,2-1-5,-1 1 51,-1-2-200,0 3-81,0 3 1,-1 0 5,-1 4 0,1 1-6,-3 1 1,-1 2 16,-1-3 1,-1 4-8,1 1 1,0 2 119,-1 2 0,-1 4-94,-1-2 0,-3 7-3,-1-1 1,2 5-7,-4 0 0,3 1 0,-3-1 1,-1 1-3,1-4 0,2 3-5,3-5 1,-1 2 8,-2-6 1,-2 5-8,0 0 0,2-1-28,0-2 1,1 1 5,-3 2 0,2 1-39,0-2 0,0 2 61,0-6 1,1 3-3,2 0 1,-3-2 2,3-1 1,0-1 1,2-3 1,0 0-2,0-2 0,0 1 5,0-1 1,1-3-10,0 0 0,3-3 2,0-1 1,0 2-71,0-2 1,1-1-97,3-3-301,0-3 112,0 2 62,0-3 1,1-3 295,1-1 0,-1-2 0,4 0 0,-4 0 0,19-29 0,1-7 0</inkml:trace>
  <inkml:trace contextRef="#ctx0" brushRef="#br0" timeOffset="681">609 46 6552,'0'4'465,"0"0"-373,0 0 1,0 3 3,-2-1 0,0 1-20,-2-1 0,0 3 140,-3-1 0,1 4-71,-1-2 1,1 5-9,0-1 1,-4 6-57,0 0 0,0 1 7,-1 0 1,-2 4-27,-2 0 0,-1 3 2,2-2 1,-1 0-21,-2 4 0,2-1-185,-2 1 0,2-1-40,-2-1 0,2 0 72,-2 4 0,3-4 71,-1 2 1,1-1 13,1-1 0,1 0 4,-1 0 0,0-1 12,0 0 0,2 0 11,1-2 0,-1-1-7,-2-1 0,3-2 9,2 0 0,1-3-125,0-1 1,1-1 81,-1 3 0,2-6-11,0 2 0,0-6-168,0 0-18,2-2 47,1-1-209,2-2 129,0-1-334,0-3 602,0-3 0,2-9 0,2-5 0</inkml:trace>
  <inkml:trace contextRef="#ctx0" brushRef="#br0" timeOffset="1273">545 26 8286,'0'-4'-921,"0"0"1237,0 0-84,0-3-61,0 4-22,0 0-235,0 3 0,-2 2 85,-3 4 0,0 2 117,-2 7 0,-2 2-3,-2 2 1,-1 3-39,-1 4 1,-2 4 11,-3 4 1,-3 3-46,-2 8 0,-2 2 1,-1 4 0,0-1 5,1 0 0,1-2-9,1-1 0,1-4-115,-1 0 1,2-3 4,0-2 1,0 0-99,0-2 1,3-2 98,1-4 0,3-1-140,1-4 1,3 1 106,-1 0 0,2-6-116,-1 0 1,4-5 65,0 0 1,3-2-141,-2 0 1,4-5-188,-1-2 480,1-4 0,7-19 0,1-8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4:33.141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110 20 7956,'0'-4'-1804,"0"1"2683,0 3-591,-3 0-111,2 0-24,-2 0-81,3 0 1,-2 1 6,0 1 1,0 2-63,2 2 1,0 1-10,0 2 0,0-1 34,0 2 0,0 0 26,0 1 1,0 3-8,0-1 1,0 4-1,0-2 0,0 2-3,0 0 1,0 4-60,0 1 0,0-1 1,0-2 0,0 3-15,0-1 0,0 0-12,0-1 1,0-1-77,0 0 1,0 0 58,0 0 0,0 1 26,0-1 0,0-2-7,0 0 0,0 0-2,0 3 0,0-1-46,0 0 1,0-2-7,0 0 1,0 0 37,0 3 0,0-3-6,0 0 0,0-2-18,0 5 1,0-5-6,0 2 1,0-1 11,0-1 0,0 3 19,0-1 0,0-1 2,0-1 0,0 0 39,0 0 0,0 1 10,0-1 1,-2-4-17,0 2 1,0-1 4,2 0 0,0 1 6,0 0 1,0 0 25,0 0 1,0-3-26,0 1 0,0 2-10,0 2 0,0 0-21,0-2 1,0 0 14,0-1 11,0 4-7,0-2 0,0 1 5,0-2 0,-1 0 1,-1 0 0,1 0 2,-1 2 1,1-3-10,1 1 1,0-3-29,0 1 1,0 1 24,0-1 1,0 0-2,0 0 1,0 1 5,0-1 0,0-1-3,0 0 1,0 3 3,0 2 1,0-2 2,0-2 0,0 0 12,0 4 1,0-3-13,0 3 1,0-5 1,0 3 0,0-2 0,0 2 0,0-2-2,0-1 0,0 0-1,0 1 0,0 1 0,0-4 0,0 3 0,0-3 0,0 1 0,0-3 0,0 3-1,0-1 1,0 3 0,0-2 0,0-1 68,0-1 0,1 1-62,1 1 0,-1 1 2,1-1 0,-1 2-6,-1 0 1,0-1-2,0 1 0,2-3 4,0 3 1,0-3 0,-2 3 0,0-1 3,0 1 1,0 0 24,0-2 1,0-1 4,0-1 0,0 1-42,0 1 6,0-1 0,0-1-31,0-1 0,0 1-7,0-1 0,0-2-42,0 1-203,0-4 28,0 2 88,0-3 0,3-3 0,0-1 0</inkml:trace>
  <inkml:trace contextRef="#ctx0" brushRef="#br0" timeOffset="1700">193 180 8086,'0'7'-494,"0"-1"-62,0 0 0,0 2 463,0 0 1,0-1 371,0 2 1,0-1-222,0 0 0,0 0 45,0 3 1,0-1-8,0 3 1,0 1-31,0 1 1,0-1 9,0 3 0,0 0-37,0 2 0,0-1-82,0-1 0,-2-2-54,0 2 0,0 0 31,2 2 0,0-3 42,0-1 0,0 2 37,0 0 0,0 1-4,0-1 1,-2 1-18,0-1 1,-1-1 3,3-1 0,0 0-19,0-2 1,0 3 2,0-3 1,-2 1 17,0-1 0,0 0 0,2 0 1,0 2-2,0 0 0,0 0 0,0-2 0,0-1 1,0 1 0,0 0 11,0 0 0,0-1 5,0-1 0,0 0-11,0-2 0,-2 1 3,0-1 1,0 2 1,2 0 1,-1 0 9,-1 0 0,1 0 2,-1-2 0,1 2 9,1-3 0,0 4 3,0-2 0,0 0-22,0 1 0,0-2 1,0 1 1,0 0-3,0 1 0,0 1 1,0-1 1,0-1-97,0 0 1,0-2 79,0 1 1,0 0-5,0 0 0,0 0-23,0-1 0,0 2-3,0 0 0,0 0-35,0-1 0,0-1-3,0 2 0,0-1 15,0 2 0,0-3-10,0 3 1,0-3-2,0 3 0,0-3 51,0 1 0,0-2-11,0 2 1,0-1 29,0 3 0,0-3 12,0 3 0,0-3 2,0 3 1,0-2 15,0 1 0,0-2-4,0 1 1,0 1 9,0 0 0,0 0-21,0-2 1,0-1 33,0 0 1,0-1 5,0 0 0,0 2-30,0 0 1,0-1 2,0 2 1,0-2-18,0-1 1,0 2 10,0 0-1,0-1 0,0 2 1,0-2 1,0 1-7,0 1 1,0 0-4,0 0 1,0-2 22,0 1 0,0 2-11,0 1 0,0-1 1,0 1 1,0-3-7,0 3 0,0-1 1,0 1 1,0 0-24,0-2 1,0-1-7,0-1-23,0-1-26,0 0 1,0-1-10,0-1-14,0-3-20,0 2-103,0-3-39,0 3 0,0-1 242,0 2 0,0 0 0,0 3 0</inkml:trace>
  <inkml:trace contextRef="#ctx0" brushRef="#br0" timeOffset="2668">14 1 8115,'0'6'-80,"-3"0"0,1 1-176,1-1 0,0 1 436,1 2 1,-2 1-18,0 3 0,0 0-10,2-1 1,0 2-4,0 1 1,0 1 23,0 4-18,0-4 0,0 5-279,0-4 111,0 8 1,0-2 81,0 3 0,0-3-140,0 1 1,0 1-15,0 3 0,0 1 43,0-1 1,0-4-65,0 1 0,0 0 93,0 0 1,0 1-100,0 0 0,0-1 31,0 1 0,0 0-165,0 2 0,0-1 167,0 0 1,0-1-18,0-3 0,0 2 146,0-4 1,0 3-50,0-3 0,0 0 7,0-1 0,0 0-84,0 1 0,0-3 15,0 1 0,0-1 6,0 1 1,0-2 8,0 0 1,0 0 44,0 3 1,0-3-11,0 0 1,0-2 41,0 2 0,0-1-67,0 1 0,0 1 76,0-3 1,0 3-36,0-1 0,0 1 9,0-1 0,0-1-6,0-3 0,0 2-3,0-1 1,0 1-8,0-2 1,0 0 0,0 0 0,0 0 0,0 2 1,0-1 0,0 1 0,0-2 26,0 0 1,0 3-28,0 1 1,0-1 0,0-1 0,0 1 8,0 1 0,0 0 0,0 0 1,0-3-4,0 1 0,0 1 1,0-1 0,2 0-7,0 0 0,0-1-2,-2 1 1,0-2-27,0 0 0,0 0 16,0 0 1,0-3-3,0-2 0,0-1-58,0 0 1,0 0-356,0 2 164,0-5 263,0 1 0,0-13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4:51.5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46 276 7956,'-4'-3'-576,"1"2"805,3-4 28,0 4-147,0-5 0,2 5-112,2-3 0,3 2 154,6 0 0,5-1-1,1 1 1,6-1-50,3 1 0,4-1-114,6-1 0,6-1 58,1 3 1,4-3-121,0 3 0,2 0 98,0-1 0,0 3-14,1-2 1,-1-1-77,0 1 1,2-1-60,-2 3 1,-3 0-119,-5 0 1,-5 0 130,0 0 1,-4 0 49,0-2 1,-4 1-36,-2-1 0,-2 1-93,-3 1 1,-2 0 62,-6 0 1,-4-1-324,-6-1 161,0 1 129,-4-1 160,2-1 0,-12-7 0,-1-3 0</inkml:trace>
  <inkml:trace contextRef="#ctx0" brushRef="#br0" timeOffset="572">26 148 8603,'6'-6'300,"3"2"0,5-1-150,3 3 0,5-3-101,4 3 1,8-2 99,7 2 0,7-3-31,3 3 0,5-2-18,0 2 1,-1 0-102,0 2 1,2 0-309,1 0 0,-2 0 69,-5 0 1,0 0-71,-2 0 0,3 0 86,-5 0 0,0 0-126,-6 0 1,-1 0 77,-4 0 1,1 0-65,-3 0 1,-4 0 33,-5 0 302,-6 0 0,8 0 0,-4 0 0</inkml:trace>
  <inkml:trace contextRef="#ctx0" brushRef="#br0" timeOffset="1083">7 39 8185,'-3'0'-1410,"0"-1"1574,3-1-67,0 1 0,1-2 12,4 3 0,5-2-55,7 0 0,8 0-92,7 2 0,10-2 54,9 0 0,9-3-25,6 3 1,4-2 136,3 2 0,1-1-64,3 1 0,0 1-145,-2-1 1,-2 1-54,-7 1 1,-3 0-159,1 0 1,-3 0 154,-4 0 137,0 0 0,23 6 0,10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7:34.8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84 7546,'0'4'107,"0"0"-126,0-2-3,0-2 34,0 6 0,2-4-10,0 2 1,1-2-61,-1 2 1,-1-1 44,1 1 1,1-2-1,-1 2 1,1 1 13,-1 1 1,0 0-1,2-2 1,-2 2 2,0-2 0,-1 1 2,1 0 1,0 0-3,2 0-2,-3 0 1,4 2 61,-2-1-66,2 1 1,-4 2-1,3-1 1,-1-1-38,1-3 0,-3 0-8,2 3 1,-2-3-12,1 0 19,-1 1 1,4 1-4,-3 1 16,3-1 1,-4 1-26,4-1 1,-3 0 24,2 1 1,-2-1-1,0 1 0,1-1-17,-1 1 1,1-1 2,-1-2 0,-1 2-9,1-2 19,1 2 0,-1 0 1,2 1 0,-2-1 1,0 1 1,1-1 40,-1 1 0,1-1-24,-1 1 1,-1-3 1,1 0 0,1 0 13,-1 3 0,1-1 7,-1 1 1,-2-1-37,3 1 1,-2-2 0,1 1 0,-1-1 26,1 4 1,1-2-1,-1 0 1,2-1-2,-1 1 0,0-2 0,-1 0 0,-2 0 0,3 0 1,-1 1-24,1 0 0,-1-1 1,1 1 1,-3-3 21,2 4 0,0-2 1,0 1 0,-1-1 1,1-1-3,2 0 1,-3 3 2,3-1 1,-2-1 2,0-1 0,1-2 8,-1 2 0,1-2-12,-1 3 2,-1-1 0,2 1 1,-1 2 1,-1-4-2,1 3 0,-1-3 61,-1 1-28,3 0 0,-2 3-40,4-1 0,-3-1 23,2-1-30,-2 0 0,3 3 24,-3-1-10,3 1 1,-4-1 12,4 1 0,-4-1-2,1 1 1,1-1 27,-1 1 1,1-3 9,-1 0 1,0 1-64,2 1 30,-3 1 1,4-1-49,-2 0 27,2 1 1,-2-1-6,1 1 1,-1-1 8,-3 1 0,2-3-12,0 0-7,3 1 1,-2 1 1,1 1 1,1-1-1,-3 1 1,3-1-14,-3 1 0,2-1 9,-2 1 0,1-1 15,-1 0 0,0 1 0,2-1 1,-2 1 0,3-1 1,-2 1 2,2-1 1,0 1-5,-3-1 1,2-1 1,-2-1 0,3 0 5,-3 3 0,1-1 2,-1 1 1,-1-1-2,3 1 0,0-3-5,0 0 1,1 1-1,-2 1-9,2 0 0,-3 1-1,3-1 0,-2 1 2,0-1 0,-1 3-2,3 0 0,0-1 25,-3-1 1,2-1-20,-2 1 0,3-1 161,-3 1 0,2-1-92,-2 1 0,1-1 13,-1 1 0,0-1-8,2 0 1,-2 1 5,0-1 0,1 1 5,-1-1 0,1-1 106,-1-1-82,-1 0 1,1 3-150,1-1 45,-2-2-211,2-1 63,-3-3-14,0 0 0,-3-12 0,-1-2 0</inkml:trace>
  <inkml:trace contextRef="#ctx0" brushRef="#br0" timeOffset="1409">52 0 7329,'0'7'426,"2"-1"-397,0 1 0,2-1-82,-1 1 0,1 1 98,-2 1 1,3-1 39,-1-1 0,0 2 11,0-1 1,1 3-13,1-2 1,0 2-56,-2 0 0,2-1 5,-2 1 1,0-3-31,0 3 0,0-3-35,0 1 1,2 0-4,-2 0 0,0 2 38,0-3 0,-2 1-99,3-3 1,-2 3 65,1 0 1,1 0-25,-2-1 0,1 0 24,-2 3 1,3-3 0,-1 1 1,-1 0-7,-1 0 0,2 1 10,0-1 1,0 0-36,0-3 1,-2 3 28,3-1 0,-2 2 0,2-2 0,0 0 32,-3 0 0,1-1 6,-1 0 0,-1-1-2,4 1 1,-3-1 1,2-2 1,-2 4 48,3-2 1,-3 2-53,2-1 1,0-1 5,0 1 0,1-1-4,-3 1 0,3-1-3,0 1 0,-2-1-3,1 1 0,0-1-3,0 0 0,1 2 1,-2 0 1,1-1-3,-2 2 0,3-1 4,-1 1 0,0-2-2,0 1 1,1 3-1,1-1 1,-2 2 0,1-1 0,-3 0 0,2-2 0,0 0-18,0 0 1,1-2-4,-3 2 1,3 0 19,-3 0 0,2-1-1,-2-1 0,3 0 6,-3 1 0,1 0 1,-1 0 0,-1-1 105,3 0 0,-1 0-90,1 2 1,-2-1 9,2 2 0,-1-2-15,1 1 1,-2-2 3,2 0 0,-2-1-17,0 1 1,1-1-7,-1 1 1,2 1-7,-2 1 1,3-3-14,-3-1 0,2-1 19,-2 2 0,3 1-1,-3-1 1,1-1-1,-1-1 0,-1 0 3,1 3 0,-1-3 0,1 0 1,-1-1 1,1 4 0,1-4 0,-1 3 1,1-2-60,-1 1 0,0 0 55,2-3 0,-2 3-34,0-1 1,1 2-6,-1 0 0,2-1-9,-2-1 1,1 0 16,-1 3 1,0-1-5,2 1 0,-2-1 20,2 1 0,-1-1 0,1-2 0,-2 2 6,2-2 0,-1 0-4,1 0 43,-3 0 1,3 3-33,-2-1 1,0-2 3,2 1 0,-3-1 24,1 3 1,0-3 32,0 0-27,-1 0 9,2 3-24,-1-3 1,-1-1 21,1-1-82,-1-1-64,-1 2-159,0-3 1,3-3 0,1-1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01.056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116 1142 7487,'3'-4'182,"1"0"1,2 1-187,1-1 0,2-2 31,1-3 1,3 0-1,-1 0 1,4-1 28,1-2 0,2-2-13,0-1 0,2 1-16,1-3 1,1 0-16,-4 0 1,1 2-2,-2 2 0,-2 1-3,1 0 0,-3 2-57,1-3 0,-1 4 43,-1-2 0,-1 3-7,1-3 0,3 1 13,1-3 1,-1 2-4,2 0 1,-3 1 3,2-3 1,-1 1 0,1 1 0,1 0-7,-3 2 0,2-2 7,-2 3 1,3-3-5,-1 3 0,-1-4-9,1 1 0,1 0-2,1 0 1,0-1 30,0 2 1,-2 0-1,0-1 1,1 2 15,1-1 0,-2-1 4,0-2 1,-3 3 5,1 2 0,1-2 11,-1 2 0,2-3 91,-2 3 0,0-4-61,-2 1 1,2 0 12,0 0 0,2 0-77,-2 2 1,0 0-7,0 1 0,-1 0 35,1-3 0,1 1-11,-1-1 0,0 2-11,-3 3 0,0-1-9,1-2 0,-3 2-53,3-2 0,0 0 77,-2 1 0,1-1 2,1 3 0,-1-1-47,-2 1 0,2 1 4,-1 1 0,1 0-21,1-3 1,-2 1-9,0 0 0,-1 1 32,3 1 1,0-2-5,0-3 1,-3 1-28,1 4 1,-1-2 14,1 2 0,1-2-1,-1 0 1,0 0-61,0-1 1,-1 1-6,-2-1 0,2 0 17,3-1 0,-3 0-9,-2 0 0,2 2 56,-2 1 1,1 0-1,-3 0 0,1 2 16,-1-2 0,-2 3-4,1-2 1,-3 2 12,2-2 0,0 1-70,0-1 1,-1 2 5,0-2 1,-2 2-74,3 0 0,0 1-501,0-1 172,2 1-303,-5-2 204,4 3 553,-4 0 0,2 0 0,-6-3 0,-1 0 0</inkml:trace>
  <inkml:trace contextRef="#ctx0" brushRef="#br0" timeOffset="1468">264 1123 7982,'-4'0'-696,"-1"0"723,0 0 40,0 0 215,-2 0 6,1 3 35,2-3 19,1 3-388,3-3 533,0 0-419,3-3 0,1 2-27,2-3 0,1 2-128,-1-3 0,0 3 104,1-2 1,1 2-108,1-2 0,2 1 23,-3-1 0,4-2 11,1-3 0,-1 0 36,2 0 1,0 2 11,5-4 0,-2 1 4,3-1 0,-2-3 2,-3 1 0,3 1 1,-1 1 0,1 1 1,-1 0 1,-1-3 0,-4 3 1,1 1 22,0 0 1,0 1-9,0 0 0,0 0 2,-1 0 1,-1 1 11,0 0 0,-1 1 3,3 0 0,-1-3-11,-1 0 0,2 1 3,0 1 0,-2 1-20,4 0 1,-3-2-3,3 0 1,-1 1 31,-1-2 0,2 1 0,0 0 0,0 1 3,-3-2 0,1 2-38,0 1 1,0-1-2,0 1 0,-3-1 13,1 1 0,0 1-1,2-1 1,-1 3 0,1-4 1,-1 0-2,-1-1 1,1-1 70,-1 3 1,1-1-13,1 1 0,0-1 16,-1 1 1,-1 0-84,0-1 0,-1 1 2,3-1 0,-2-1-3,0-1 1,1 1-13,1 1 0,1 1 14,-3-1 0,-1 1-70,0 0 0,1-3 5,2 1 1,-3-2 47,1 2 1,-1 1-5,1-2 0,1 2-3,-1 1 1,0-2 1,0 0 0,1 1 6,-1-2 1,1-1 2,0-1 0,1 2 25,0-2 0,1 3-25,1-1 1,-2 0 1,2 1 0,-2-2-4,-2 2 1,1 1-3,-2-2 1,4 0 6,-1 0 0,1 1 18,-3 1 0,-1 0 15,0-1 1,1 1-13,2-2 0,-4 3-150,-1 0 0,-2 3-167,2-3 1,-1 1 127,0 1 0,-1-1 18,1 3 66,-1-3 1,1 2-53,-1-1 1,0 0-141,-2 2 0,-1 1 32,0-1 0,-2 2 250,3 0 0,-5 0 0,0 0 0</inkml:trace>
  <inkml:trace contextRef="#ctx0" brushRef="#br0" timeOffset="2610">26 1052 7447,'-6'0'-1315,"2"0"2324,0 0-557,2 0-585,-4 0 278,6 0 36,-3 0 316,3 0-313,0-2 1,2 0-85,0-2 1,5 0 10,0-3 1,1 1-165,1-1 0,1-1 106,3-1 1,2 0-77,-1 0 1,4 2 52,-1-4 0,2 0-155,0-2 0,3-2 98,2 0 1,1-2-31,0 2 1,-2-2 92,-1 2 1,-3 0 6,-2 2 1,1 1 27,-3-1 1,0 2 13,-2 0 1,-1 3-96,-2-3 1,3 3 9,0 0 1,-2 0 0,4-1 0,-3 2-16,3-4 0,2 2-14,0-4 1,-1 4 39,1-4 1,1 1-13,1-1 1,0 3 48,0-1 0,-2 0 9,0-1 0,-2 1-57,3 0 0,-4 3 6,1 0 1,-2-1-5,0 0 0,0 0 7,0 3 1,0-3-1,-1-2 0,1 2-19,0 0 1,-2 0-9,-1 0 1,1 1 47,2 1 0,0 1-50,0 0 0,-1-3 1,1 1 1,0-1-9,0 3 1,0-1-6,0 1 0,-1-3-11,1 1 0,0-1-8,0 3 0,0-3-39,0 1 1,1-1-19,-1 3 0,3-3 51,-3 0 1,-1 1 53,-1 1 0,-1 1 14,0 0 1,2-3 3,-1 1 1,1-1 124,-2 3 1,0-1-109,-1 1 1,0-1 101,2 1 1,0 0-87,-2-1 0,1 1 14,-1-1 1,2 0-24,0-1 0,-1 0-19,1 0 1,-1 1 76,3 0 1,-2 1-95,0 0 0,-1 1-7,0 1 1,2 0-1,-4-3 1,5 1-10,-2-1 1,2 1 19,-5 0 1,3-1-2,-3 1 0,3 0-17,-2 2 1,0-2-13,-1 2 0,0-1 7,0 1 0,0-2 10,0 2 0,0-1 5,0 0 1,-3 0-46,-1 0 1,2 2-53,1-1-113,0-1-346,-3-1 157,2 2-594,-2 1 994,-1 3 0,-17 6 0,-4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24.6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84 0 7555,'-5'0'-961,"1"0"1282,3 0-252,-5 0 4,5 0-15,-2 0 331,3 0-313,3 0 0,-1 2-53,2 0 0,0 1 6,3-1 1,-2-1-95,1 1 1,-1 1 53,4-1 1,0 3-5,-1-1 0,2 0-20,-2 0 1,2 0-14,0 0 1,2 2 21,-1-2 1,2 2 4,2 0 0,-2 1-50,2-1 1,1 0 25,-1 1 1,1 0-1,-1 1 1,-2-3-10,2 2 0,0-2-8,-2 1 1,3 1 14,-3-1 1,-1 0-2,-1-2 0,0 1 37,1-3 0,-1 3 1,0 0 0,-1-1-1,1 1 0,-1 0-22,-2-3 1,0 5-32,3-1 1,-4 0 63,2-2 0,0 0 1,0 0 1,0 2-20,0-2 1,0 1 2,2-1 1,-1 2 2,-2-2 0,0 2 1,3 1 0,-3-2 37,3 1 0,-3-3-31,0 3 1,2-1 4,-2-1 0,1 2 3,0-2 1,-1 1 0,2-1 0,-1 2-1,2-2 1,-3 2 2,0 0 1,0-2-9,0 1 0,0-1-1,0 2 1,1 0 3,0-2 0,-1 2-2,-1-2 1,1 0 0,1 0 0,0-2 9,-3 3 0,0-3 1,1 2 0,1-2 20,1 2 0,-1-1 5,-1 1 0,1-1-19,1 2 0,0 0 3,-3 0 1,3-2-20,-1 1 0,2 1 17,-4 1 0,4 0-34,-3-2 1,1 2 20,1-2 0,-3 0-5,2 0 0,-1 0-2,3 0 0,-3 2-5,0-2 1,0-1 14,-1 2 1,1-3 3,1 2 1,-1-2 17,0 2 0,-1-1 5,1 1 0,1-1-21,1 3 0,-1-3-4,-1 3 1,-1-3 0,1 2 0,-1-2 5,0 1 1,1 1-1,-1-3 1,1 3-18,-1 0 0,3-2-4,-1 2 0,-1-2 2,0 1 0,-2 2 3,3-2 1,-1 0-9,0 0 0,0 1 8,2 1 0,-2-2-1,1 1 0,-1-2-19,0 1 1,-1 2-3,1-2 1,1 0-4,1 0 0,-1 0-6,-1 0 1,-1 1 28,0-3 0,2 3 1,0-1 0,-3 0 3,2 0 0,-2-2-14,1 3 1,1-3 2,2 2 0,-4-2 5,1 2 1,-1-1 1,1 1 0,3-2 1,0 2 1,-1-2-1,-2 3 1,3-2 7,0 2 0,0 0-12,-1-3 0,0 3-17,3-1 0,-3 0 15,0 0 1,0-1-2,1 2 1,-1 0 9,2 0 1,-2-1-3,1 2 1,-2-3-1,2 4 1,-2-2 1,2 1 1,-2-2 8,-1 1 1,1-3-13,2 2 1,-4-1 7,1 2 1,-1 0-40,2 0 0,0-2-6,1 2 0,-2-3-16,3 2 0,-4 0-113,4 0 1,-2 2 128,-1-2 39,1-1 0,-1 0 0,-2-1 0,-4-1 0,-4 2 0</inkml:trace>
  <inkml:trace contextRef="#ctx0" brushRef="#br0" timeOffset="1483">71 83 8172,'-7'-2'-727,"1"0"0,2-2 649,-1 2 0,2-1 215,-1 1 0,-2 1-94,2-1 1,0 0-18,0 0 1,2 2 51,-3-3-39,4 3 170,-5 0-135,6 0 0,-4 0 240,2 0-73,1 0 42,-2 0 458,3 0-769,3 0 1,-1 0 6,2 0 1,3 0-13,4 0 0,0 3 2,0 1 0,3 2-15,-1 0 1,2 1-6,0 2 1,1 0-12,3 2 0,1 1-4,-1-2 1,0 0-11,0 1 0,3 0-22,-1 2 0,-2-1 19,-1-2 1,-1 0-18,2-1 0,-2-1 14,0 2 0,-3-2-8,1 1 1,-1 0 36,-1 0 1,-1 0 8,1 0 0,0-2 50,0 1 0,0-1-72,0 0 1,-1-1 11,1 1 0,-2 0 3,0 1 1,-1-1-4,3 2 0,0-2-14,0-1 1,0 1-8,-1-1 1,1 1 18,0-1 0,0 1-2,0-1 0,-3 0 116,1 1 1,-1-1-60,1 1 1,0-2 13,-2 0 0,1 0-20,-1 0 0,0 0 11,0-1 1,0 2-11,2-2 1,-1 1 11,-2-1 1,0 2 3,3-2 0,-3 1-10,3-1 1,-2 3-20,1-2 0,-2 2 18,1-3 0,-1 0 1,0 0 0,-1-2 11,2 2 1,-1-2 1,0 3 1,0-2-2,3 2 0,-3 0 3,0-3 0,2 3-1,1-1 0,-2 0 3,0 0 1,0-2-13,-1 2 0,2 1-2,-2 1 1,-1-2-15,2 1 0,0-2 2,0 1 0,-1 1-3,-1-3 0,0 3-11,1 0 1,0-2-3,0 2 0,0-3 5,0 2 0,0 0-2,0 0 0,1 2-13,0-2 1,2-1-5,-3 2 1,3-3 29,-3 2 0,2 0 6,-2 0 0,-1 2 5,2-2 1,-2-1 12,-1-1 1,1 1 23,-1-1-28,1 3 0,-1-2 6,1 1 1,-1 1-6,0-3 1,1 2-4,-1-1 0,1 1-12,-1-2 0,0 2 3,1-2 1,-1 3-3,1-3 0,-1 2 1,1-2 0,0 3-2,1-1 0,-1 1 0,2 0 0,-2 0 1,-1-3 1,1 2 22,-1-2 0,2 3 1,-1 0 0,0-2 52,-2 1 1,0-2-22,2 3 1,1-3 4,-2 2 0,2-2-27,-4 3 1,2-4 12,0 1 1,1 1-42,-1-1 0,-2 2-3,1-1 0,-1 2 12,2-1 0,1-1-11,-1 2 1,1-3 11,-1 2 0,0 0-12,1 0 0,-1 1-8,1-3 0,-1 3-25,0-1 1,2 0-2,0 0 1,-1 0-16,2 3 0,-1-3-10,0 0 1,-1 1-83,2 1 1,-2 0 100,-1-2 1,1 1-13,-1-3 1,1 2-29,2-1 0,-4 1 11,1-2 0,-3 0 68,1-2 0,-1 2 0,1 0 0,-2 1 0,2-3 0,-2 2 0,1-1 0,-1 1 0,-1-1 0,-1 5 0,-3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27.7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52 1 8176,'6'0'-507,"0"0"-30,1 0 1,-2 3 388,0 1 0,1 0 199,1 0 1,-1-2 26,3 2 1,0 1-5,-1 1 0,4-2 21,-2 0 1,3 1-31,-1 1 0,1 1-8,0-1 1,0 0-57,0 1 0,0 1 0,2 1 0,-1-1-9,4-1 0,-3 1-13,2 1 0,-1 0 6,1-3 1,2 3-19,-2-1 0,1 3-155,2-3 1,-3 3 97,0-2 1,-2 0 27,2-1 1,-3-1 42,1 2 0,1-1 9,-1 0 1,0 2 6,0 0 0,-1 0 12,1-4 0,1 3-20,1-1 0,0 1 18,0 0 1,-2-1-63,2 3 0,-1-3 52,1 3 1,1-3-5,-3 3 0,0-3 1,-2 0 1,2 0-1,0 1 0,0-2 7,-2 1 0,0 0 2,-1 1 1,1-2-1,0 2 0,2-2 7,0 2 1,0-2-5,-2 2 1,0-2-5,-1 2 0,3-2-1,-2 2 1,1-2-2,-4-1 1,3 1 0,-1-1 0,1 0-1,0 1 0,0-1 0,0 1 0,0 0 0,-1 1 0,1-3 0,0 2 0,-2-2 0,-1 1 0,1 1 0,2-1 0,-2-2 0,-1 1 0,-1-1 15,2 2 1,-4-1 1,2-1 0,0 0-16,0 3 0,0-2 1,0-1 1,-2 2-2,4-2 1,-3 0-1,0 0 0,2 0 33,-2 0 1,3 2-13,-2-2 0,0 0 1,-1 0 1,2 0-4,0 0 0,2 1 3,-1 0 1,1 0-21,-2-1 1,2 3 2,-1-3 1,0 4-8,0-4 0,1 1-4,-4-1 1,3 2-9,-3-2 0,3 2-2,-2 0 0,1-2 0,-1 1 1,0-1 9,0 2 1,-2 0 2,1-2 1,-1 4 34,0-4 0,-1 2 37,1-4-37,2 3 0,-2-2 6,2 1 1,-2 1 60,-1-2 1,1 2-86,-1-1 1,-2-1-23,1 2 0,-1-3 46,2 2-26,3 0 0,-1 2-38,0-2 1,-4 0-13,-1-2 0,0-1-204,1 1 128,-1-1-253,0 2 184,0-3 182,-2 3 0,2-3 0,-3 0 0,-40-11 0,-10-4 0</inkml:trace>
  <inkml:trace contextRef="#ctx0" brushRef="#br0" timeOffset="1416">0 39 7570,'7'4'252,"-2"-1"87,0 0-171,0-3 0,-1 4-1,2-2 1,-1-1 11,-1 1 1,0 1-23,3-1 0,-1 3-46,0-1 1,3 0-21,-1 0 0,4 0-132,-1 3 0,1-1 31,1 0 0,-1 2-110,1 0 0,2-1 103,0 2 0,1 0-139,-1 0 0,-1 0 55,3-1 0,-1 2 16,-1 0 1,2 0-83,-4-4 0,2 1 108,0 2 1,-2-2-114,2 1 0,-1 2 108,-1 1 1,1-2 3,1 0 0,0 0 56,-2 0 1,0-1 7,0-1 0,0 0-44,0 1 0,-1 0 12,1 0 0,-1-1 30,-1 0 0,2 0 9,0 1 0,-3-3-26,3 2 1,-2-2 6,0 1 1,-1 1-6,-2-1 1,0-1-8,3 1 0,-4-3-3,2 4 1,0-2-62,0 1 0,2 0-4,-3 1 0,3-3 62,0 0 0,-1 1-2,1 1 1,-3 0 16,3 1 0,-3-1 3,0-2 0,2 3 2,1-3 1,-1 3-39,1-2 1,-3-2 5,0 2 0,1-2 5,0 1 1,0 2-1,-3-2 1,3 0 57,-1 0 1,2 0-52,-4 3 0,4-1 30,-3-2 0,1 2-3,1-2 1,-3 2 9,2 0 0,-2 0 3,2-2 1,0 1 7,-2-3 1,0 2 30,1-2 1,-1 3-48,1-3 1,-1 3 19,1-1 0,-1 0-19,0 0 0,1-2 1,-1 2 1,1-1 4,-1 1 0,0 0-1,1 3 0,1-2-5,1-1 0,2 2-1,-3-2 1,1 1-22,0 0 0,-2 0 21,2-3 0,-1 3-62,0-1 0,0 0 56,3 0 0,-5-2-2,3 2 1,-4 0-13,4 0 0,1 2 1,-1-3-10,2 4 0,-1-1-7,-2-2 0,-1 1-9,2-3 1,-1 2 113,0-2 81,-1 3 0,3-2-129,-4 2 0,1 0 5,-1 0 1,3-2-17,-1 1 0,1 0 3,-3 0 1,0 1-17,1-3 1,-1 3-1,1 0 1,1-2-38,1 1 1,1 1-9,-1 1 1,0-2-114,0 1 1,0-2 132,2 1 1,0 2-17,-2-2 0,2 0 30,0 0 1,-2 1 5,0 1 1,1-2-14,0 1 1,0-1 4,1 2 1,-1 1 20,1-1 1,-1 0 6,-2 1 0,0-3 11,3 0 0,-3 1-3,0 1 0,-1-2 14,0 1 0,-1-2-36,1 2 1,0 0 0,1 0 0,-1-2-20,2 1 0,-2-2-3,-1 3 0,1-1-8,-1 2 1,1-1-6,-1-1 0,-2-3-97,1 2-27,-1 0-231,-1-2 193,0 2 193,-3-3 0,0 0 0,-37-3 0,-9-1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30.25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6945,'6'3'162,"1"-1"0,-1 2-69,1 0 0,1 0 86,1 0 0,2 0-83,0 3 1,1 0 0,1 1 0,2 0-60,3 0 0,-1 1 1,2 0 1,-1 2-4,3 0 1,-1 0-107,-1 2 0,1-4 94,-1 4 0,0-3-25,0 1 1,-2 0-16,1-2 1,-1 2-9,2 0 1,0 1-6,0 1 0,1-2-29,-1-1 0,-1-1-4,-1 2 1,3-1-4,-2 0 0,-1 0-12,-2-1 1,0-2 51,2 2 0,0 0-2,2-1 0,0 4-9,0-2 0,-1 0-9,-1 1 1,0-3-6,2 1 0,-3 0 6,-1-1 0,-1 1-4,-1-3 1,2 1 30,0 2 1,0-2-18,-3 2 1,1-2 2,0-1 0,4 3 5,0-1 1,3 1 17,-3-3 0,0 3-35,0-1 0,-1 3 6,1-2 1,0-1 2,-2-1 0,-2-3-7,-1 0 1,3 0 8,-2 3 0,1-1-2,-1 1 0,1-1 28,1 0 0,0 3 7,3 0 1,-2 1-35,-1-1 1,-1 0-7,3 0 0,-2-3 4,0 0 1,-2 1 17,0-3 0,-2 2-3,-1 0 1,1 1 22,2-1 1,-3 1 2,1-1 0,0 0 68,2 1 1,0-1-49,-1 1 1,-1-1 37,0 0 0,0 1-52,4-1 1,-3 3 8,0-1 1,0 1-15,1-3 1,0 1-3,2-1 0,-1 1-65,3-1 0,-2 0-13,0 1 1,-1 0 21,1 1 1,-2 0-17,2 0 0,0-1-47,0 0 1,-3-1 114,3 1 0,-3-1-4,3 0 1,-5 0 3,-1-2 0,0 2 0,0-2 0,-1-1 0,2 6 0,0-2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31.59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0 7681,'8'3'-43,"1"1"0,2 0 35,0 0 1,1 1-5,1 1 0,0 0 2,2 1 1,0 1-9,2 1 0,1 2 3,3 0 1,-1 1 20,1 1 1,-1-2-123,-1-1 1,-1 0 64,-1 1 0,-2 1-14,2-1 1,-3-2-5,1 0 0,-1 0-8,1-1 0,-1 3 37,1-2 1,0 0-8,0-1 0,1 2 21,-1 0 1,1 2 6,1-4 0,-1 2 5,-1-2 0,-1-1 1,4 2 1,-5-1 63,0 0 1,2-1-41,-2 2 1,-1-2 3,1-1 1,-3 2-13,2 0 1,1-1 2,1 2 0,0-2-21,1-1 1,0 3-1,-2-1 0,2 1 12,-2-3 1,-3 1-3,3-1 0,-2 1 58,-1-1 0,3-2-25,-3 1 1,2-1 5,1 2 1,-1 1 19,-1-1 0,1 1 11,-1-1 1,1 1-24,1 2 1,0-4 8,-1 1 0,1-1-46,0 1 0,0 1-66,0-1 0,0-1 23,-1-1 0,1-1-15,-3 2 0,3 2-19,0-3 0,-2 3 50,1-3 1,0 2-13,1 1 1,0-1 25,2 0 0,-3 1 3,0-1 1,-1 0 8,0-2 0,-1 2 9,-2-2 0,2 2 104,0 0 0,0 1-75,-1-1 0,0 1 8,2-1 1,-1 0 9,-2 1 1,2-1 13,0 1 1,2-1-62,-4 0 1,1 0 2,0-2 0,-2 4-53,2-4 0,-4 2-11,-1-4 0,-2 3-378,2-3 289,-2 0-272,1-2 409,-3 0 0,-6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33.22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83 1 7161,'10'3'226,"-5"2"-94,4-3 1,-1 3-39,5-1 0,0 2 9,0 1 1,3 2-31,1 2 0,4 1-106,3 1 0,-2-1 10,2 1 0,2 0-186,1 0 0,2 2 15,-1 0 1,-4-1 91,2-3 0,-3 1-84,1-1 1,0 2 126,-3 0 1,1 1-12,-3-3 1,2 1 29,1 1 0,1 0 21,-1 2 1,-1-1 50,-2 1 0,1-2-88,1 0 0,0 1 16,3 1 1,-5-2 17,2 2 0,-1-2-10,3-2 0,-2 1-16,0-2 0,-1 2-3,-1-1 1,1-2 38,-1-3 1,-2 3 3,0-1 1,-3 1 95,1-3 1,1 1-28,-1 2 0,2 0-22,-2 2 1,3-1-35,-1-2 1,-1 2 8,1 0 0,-2 2 40,2-4 1,-2 3 8,0-2 0,-1-1-19,1-1 1,-2-1-1,2 0 1,-1 1-13,-1-1 0,0 1 6,2-1 0,-3 1 1,3-1 1,-3 2-19,3 1 1,1 0 0,-1 0 0,2-2 0,-2 2 1,0-2-4,-2-1 1,0 0 27,0 1 0,-1-1 0,1 1 0,-2-2 27,0 0 1,-1 0 89,3 0 1,-1 0-95,-1 2 0,0-1-16,-2 1 0,2-1-1,0 0 1,-2-1-14,0-1 0,-1 0 0,0 0 0,-1 2-35,2-2 1,-2 1-17,-1-1 0,1 1 33,-1-3 1,1 3 33,-1-1-97,3 2 0,-1 1 17,3-1 1,-3 0-34,0-2 10,-1 2 0,-2-3-302,-1 1 177,-3-1-44,2-3-115,-3 0 1,-28-6 0,-8-1-1</inkml:trace>
  <inkml:trace contextRef="#ctx0" brushRef="#br0" timeOffset="1393">38 52 7432,'4'0'551,"-1"0"-482,0 0 1,0 1-78,1 1 1,1-1 64,-3 3 1,3 0-7,-1 0 1,3 2 3,1-2 1,0 2-12,3 0 0,-1 1 26,3-1 0,1 3-67,1 2 0,1 0-10,3 2 0,1-2 1,2 4 0,-2-1-124,1-2 1,1 1 85,0 0 0,-3 0-21,-2 0 0,-1-1 46,1-2 0,2 3-13,-2-3 1,-1 2-30,2-2 0,-2 3 26,1-3 0,3 2-99,-3 1 0,2 0 84,-4 0 1,1-1-10,-1-1 0,-1 0 15,3-2 1,-2-1-7,0-1 1,-2 1 44,0 1 1,0 1 12,0-1 0,-1 0 59,1 0 1,0-2-77,0 1 1,-2 0 13,-1 1 0,1-2 9,2 1 0,0 2 6,-1 1 0,1-2-3,0 0 1,-2-2 2,-1-1 0,1 1 25,2-1 0,-2-1 5,-1-1 0,-1 0-27,2 3 1,-3-1-4,3 0 1,-3 1 1,3-1 0,0 1-7,2-1 0,-3 0 1,1 1 0,-1-1-12,1 1 1,-1-2-4,-2 0 0,0 0-10,3 0 0,-3 0-5,3 2 0,-3-3-16,0 0 0,2-2 27,-2 3 1,1-3-4,-3 2 1,3-2 2,-1 3 1,2-3-2,-2 2 0,1 0 3,2 3 0,-1-1 0,-1 0 1,1 1-5,2-1 1,-1 1 1,0-1 0,-1-2-42,0 1 0,0-1-7,-1 2 1,-2-1-5,2-1 0,-2-2 25,2 2 1,-2 0-44,2 0 61,1 2 1,-1-3-6,2 4 1,-1-3 14,-2 0 0,-1 1 15,2 1 0,-1-2 10,0 1 0,-1-2 10,2 1 0,-2 0-10,-1-2 1,1 0-18,-1 2 0,1-2-1,-1 2 1,0-2-1,1 3 0,0-3-1,2 2 1,-2-2 2,1 3 1,-1-2-1,0 1 0,1 1-8,1-2 1,-1 2-2,-1-1 1,0 1 1,2 2 1,-2-3-18,1 0 1,0 0-3,1 0 0,-2 2 8,1-2 0,2 1-4,1 0 1,0 0 10,0 0 0,-1-1-2,-1 1 0,-2 0 4,1 0 1,-1-1 3,0 2 0,-1-3-61,1 4 1,-1-4 14,0 1 1,1-2-2,-1 2 0,-1-2-27,-1 3 0,-2-4-128,2 1 0,-2-1-23,3-1-35,-4 0 108,2 0 151,-3 0 0,-29-9 0,-6-1 0</inkml:trace>
  <inkml:trace contextRef="#ctx0" brushRef="#br0" timeOffset="2425">0 154 8291,'4'0'-815,"1"0"851,-1 0 1,4 3-50,1-1 1,2 3 114,0-1 0,2 2-172,2 3 1,1 0 169,3 2 0,-1 1-9,-1-1 1,0-1-104,2 0 1,0 0 55,0 1 0,0 0-127,-2-2 1,2 2 93,-2 0 1,3 1-109,2 1 0,-1 0 100,-2 0 1,4 0-15,0 2 0,0-1-38,0 1 0,-4-2 1,0-3 1,-1 2-3,1-1 1,-2 1 46,0 1 0,0-2 2,0-1 1,1-1-52,0 2 0,-1-1-1,0 0 0,0 2 8,-2-4 1,-2 3-8,2-3 1,-1 1 6,-1-3 1,0 3 7,-1 0 0,1 0-1,0-1 1,0 2 22,0 0 0,-1 0 1,1-4 0,1 3 16,1-1 1,-2 1 10,-1-3 1,3 3 7,-2-1 0,-1 1-1,-1-3 0,0 1-7,2-1 1,-3 0 40,1 1 1,0-1-13,2 1 0,-3-1-23,1 0 1,0 2 3,1 0 0,1-1-16,0 2 1,-1-2-1,-1-1 0,1 1-6,-1-1 0,1 1-4,1 2 0,-1-2 31,1 2 0,0-2 0,0-1 0,-2 1-8,-1-1 1,1 0-13,2 1 0,-2 1 5,-1-2 0,1 3-43,2-3 1,0-2-5,-1 3 1,-1-2 3,0 1 1,-1 1-12,3 2 1,-2-4 33,0 4 0,-1-3-8,3 2 1,0-1 97,0 0 1,0 1-30,-1 1 1,1 2 16,0-3 0,-1 1-50,-1-3 1,0 1 12,-2-1 0,2 0-55,-3 1 1,3-1-122,-3 1 0,3-1 1,-2 0 1,1 1 106,-1-1 0,2 1-15,0-1 1,0 0-23,0 1 0,-1-1-16,-1 1 0,-2-1-21,1 1 1,-1-4-120,0-1 0,-3 1 227,0-1 0,-2 0 0,-2 1 0,-4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39.1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1860 8133,'0'-10'7,"0"0"-3,0 0 0,0-1-2,0 0 1,0-1-1,0-1 0,0-2-1,0 0 1,-2 0-1,0 0 0,-1-2 0,3-2 0,0 0 200,0 0 0,0-1-168,0 1 0,0 0 51,-2 0 1,1-3 4,-1 1 0,1 2-4,1 2 1,0-3-8,0-1 1,0 0-49,0 4 0,0-4-94,0 2 1,0 0 95,0 0 0,0 0-96,0-4 0,0 1-16,0-1 0,0-1 157,0-1 0,0-1-19,0 0 0,0 1 2,0-1 1,0-2 109,0 0 0,0 1-185,0 1 1,0 2 11,0 1 1,0-1 4,0-4 0,0 4-11,0-2 1,0 2 1,0 1 0,0-3 32,0 1 0,0 2-64,0-1 0,0 3 35,0 0 1,0 1-4,0-2 0,0 0 61,0 1 0,0-3 114,0 3 1,0-3-177,0 0 1,0 2 1,0 1 1,0 0-93,0 0 0,0-2 116,0 0 0,0 1 42,0 3 1,0-3-37,0 1 0,0-2-5,0 4 0,1-1-21,1 5 0,-1-1-9,1 1 1,-2 2-39,0-2 0,0 2-6,0 2 0,3-1-85,-1 1 0,0 0 49,-2 0 1,0 2-411,0 3 331,0-1 1,0 1-147,0-1 1,0 3 94,0 0 1,0 2-423,0-3 353,0 4 290,0-2 0,3 3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39.99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1860 8102,'-4'0'-37,"1"0"306,3 0-61,-2 0-154,1 0 93,-2 0 1,3-5 9,0-1 1,0-6-76,0 0 0,0-4 7,0-3 1,0-3-7,0-2 1,0-4-10,0-2 1,0-2 20,0-2 1,0-3-19,0-2 1,0 0-121,0 5 0,0 0 23,0 2 0,0-2-93,0-1 1,0 3 139,0 2 0,0 0 0,0-2 1,0-3-9,0 1 1,0-4-16,0 6 0,0-3-24,0 1 1,0-3-16,0-1 1,0-2 27,0 3 0,0-1 55,0-3 0,0 4 104,0-1 0,1 1 44,1-2 0,-1 1-112,4-1 0,-4 4-292,1 0 0,1 1 399,-1-1 0,3 3-163,-1-1 1,0 6-67,0-3 0,-2 3-176,0 4 0,1-2 28,-1 1 1,2 4-12,-2 1 0,0 4 107,-2 0 1,3 0-143,-1 0 1,0 0 64,-2 2 0,0 2-111,0 0 0,0 4 88,0-2 0,0 2-160,0 1-161,0 2 258,0 1 253,0 3 0,-6 17 0,-1 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5:46.32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7825,'0'6'-1297,"0"0"1310,0 1 0,0-1 60,0 1 0,0-1-5,0 1 0,0-1 2,0 0 1,0 3-13,0-1 0,0 4-8,0-1 1,0-1-32,0 0 0,0 1-14,0 2 0,0-3-56,0 1 1,0 0 45,0 2 1,0-1-14,0 1 0,0-2 20,0 0 1,0-1-6,0 3 0,2 2-41,0 0 1,0 0-3,-2-2 0,0 0-35,0 2 0,0-1 50,0 1 1,0 1-3,0-1 0,0 2 27,0-2 1,0 2 4,0-2 0,0 0-4,0-2 1,0-1 2,0 1 0,0 2-15,0 0 0,0-2 3,0-2 0,0 1 20,0 3 1,0 0 0,0-2 0,0-2 5,0 0 0,0-1-11,0 3 0,0 0 0,0 0 0,0 0-1,0-1 1,0 1 0,0-3 0,0 5-19,0-3 1,0 2-2,0-3 1,0 1 4,0-2 1,0 2-40,0 1 0,0 0 4,0 0 1,0-2 15,0-1 0,0 3-3,0 2 0,0 0 33,0-2 1,0 0-1,0 0 1,0 2-6,0 0 1,0 0 5,0-3 1,0 1 30,0 0 1,0 0-31,0 0 0,0-1 4,0 1 0,0 0-11,0 0 1,0 2-6,0 0 1,0 2 10,0-2 0,0 3-1,0-1 0,0 3 30,0-1 0,0 1 3,0-5 0,0 5-10,0-1 1,0-1 43,0-3 0,-2 1 13,0 1 0,0 0-69,2 0 0,0-2 3,0 2 1,0 0-10,0 2 0,0 1-4,0-1 1,0-2-4,0 0 1,0-1-9,0 2 1,0 0-54,0-1 1,0 0 35,0 0 1,0-3-10,0 1 0,0 1 12,0 1 0,0-2-4,0-2 1,0 0 7,0-2 0,0-1-3,0 0 1,0 0-10,0 1 35,0-2 0,0 1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08.57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77 231 7106,'0'-4'389,"0"-1"-135,0 4-266,0-2 0,0 2-35,0-1 189,0 2-157,0-3 1,3 3 82,2 0 1,0 0 4,2 0 0,1 0-79,1 0 1,3-1-4,1-1 0,2 1 35,5-1 0,1 1-12,0 1 1,2 0-139,-2 0 1,2 0 75,2 0 0,0 0-16,-1 0 1,2 0 26,-2 0 0,3 0-7,-2 0 1,3 0 33,2 0 0,2 0 8,-3 0 0,4 0-12,1 0 0,1-2 6,1 0 0,-1 0 5,-3 2 0,0-2 27,0 0 0,-1 0 5,-1 2 1,0-3-20,-4 1 1,1 0-1,-3 2 1,-2-1-85,-1-1 0,-3 2-8,-1-3 1,-2 3 1,2 0 0,-3 0-154,1 0 0,-1 0 36,-1 0 0,-3 0 98,1 0 100,-3 0 0,7-3 0,-2-1 0</inkml:trace>
  <inkml:trace contextRef="#ctx0" brushRef="#br0" timeOffset="647">77 116 6539,'7'0'-185,"-3"0"537,0 0 1,1 0-162,1 0 1,1-1-17,2-1 0,1 1-83,3-1 0,-1 0-7,1 0 0,3 2-123,1-3 1,4 3 52,0 0 1,3 0 51,0 0 0,1 0-51,3 0 0,1 0-26,4 0 1,-4 0 12,1 0 0,1 0-95,3 0 1,-2 0 92,2 0 1,-2 0-1,4 0 1,1 0-112,1 0 1,1 0-18,-1 0 0,1 0 31,-1 0 0,1 0 3,2 0 0,-5 0-99,1 0 0,-5 0 69,-2 0 0,-1 0-125,-1 0 1,-4 0 93,-1 0 154,-2 0 0,12-3 0,5-1 0</inkml:trace>
  <inkml:trace contextRef="#ctx0" brushRef="#br0" timeOffset="1281">0 19 8376,'10'0'-2056,"0"0"2273,-1 0 1,-1 0-72,3 0 1,2 0-8,4 0 1,2 0 7,0 0 1,7-2 1,4 0 0,1 0-77,3 2 1,2 0 0,0 0 1,3 0-147,1 0 0,-1 0 58,2 0 1,0 0-58,0 0 1,3-2 57,1 0 1,-1-1-154,1 3 0,-2 0 121,-2 0 1,-2 0-128,4 0 1,-3 0 47,1 0 0,-3 0-75,-1 0 0,0 0 71,0 0 1,-5 0 128,-2 0 0,8-2 0,2-2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7:37.78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0 143 8107,'0'3'-656,"0"3"1,0-4 1252,0 2-431,0 0 0,1 2 29,1-2 1,-1 1-63,4-2 0,-4 2-3,1-1 0,1-1 14,-1 2 1,3-1-80,-3 3 0,2-3 26,-2 0 1,1 1-3,-1 1 1,0 1-165,2 2 0,0-2 117,0 2 0,2-2-94,-2-1 0,0 3 76,0 0 0,-2-1-10,2-1 1,1 2-5,1 2 1,-2-1-3,1 1 0,-1-1-62,3 0 1,-3 3 4,0-2 0,-2-1-6,3 0 0,-2 0-6,2 1 1,0 1-7,0-1 1,0-1 11,-1-2 1,0 2-20,-2-2 0,1 3 49,1-2 1,2-1 16,-2-1 1,0 1 7,0 1 0,-2 0-3,2-3 1,-1 3 13,1-1 0,-2 2-37,2-2 0,0 0 4,0 0 0,1-1-6,-3 0 1,3-1-8,-3 1 0,2-2 92,-2 1 0,1-2-38,-1 4 0,0-2 2,2 3 0,-2-2 7,3 0 1,-4-1 13,1 0 0,1-1-32,-1-1 0,3 3 8,-3 1 0,2 1-14,-2-3 1,3 1-3,-3-1 0,2 1-255,-2 2 228,3-2 1,-2 3-14,1-4 0,2 1 8,-2-1 0,0 1-5,0-1 0,-2 3 27,0-1 1,1 1-1,-1-3 0,2 2 42,-2 0 0,3-1 8,-3 2 1,2 0 10,-2 0 1,3 2-42,-3-3 1,2 3 7,-2-2 1,3 0-3,-3 0 0,2-2 2,-2 2 0,3-1-12,-3 0 0,2-1-4,-2 2 0,3 0-5,-3 0-6,3 0 1,-4-2-5,4 0 0,-3 1 10,2-4 0,-3 2-4,2 0 35,0 4 1,0-3 2,1 2 0,0-2-21,-2-1 0,0 1 1,2-1 0,-3 1-10,1-1 0,0-2 1,0 1 1,0-1-12,2 3 0,-2-1-6,2 0 1,-2 1-59,3-1 0,-3 1 46,2-1 0,-2 1-6,3-1 0,-4 1 19,1-1 0,0 1-1,0-1 1,-1-1 0,4 2 1,-3-2 2,2 3 1,-2 0 15,3-2 1,-3 0-30,2-2 0,-2 2-2,3-2 1,-3 2 5,2 0 1,-3 1-5,2-1 1,-1-1 18,1 2 1,1-4 1,-2 3 0,0-3-3,-2 1 1,2-1 2,1 1 54,-1 0 1,-2 2 12,3-2 1,-3 0-34,3-2 1,-3-1-12,0 4-11,0-4 0,1 3-88,1-2-25,-1-1 64,2 4 0,-3-3-220,0 2 179,0-2-117,0 3-160,0-4 72,0 2-330,0-3 217,3 0 397,-3 0 0,0-9 0,-3-1 0</inkml:trace>
  <inkml:trace contextRef="#ctx0" brushRef="#br0" timeOffset="1526">71 0 6508,'5'0'123,"-1"0"0,-2 3-4,2 2 0,-2 0 20,3-1 0,-3 2-50,2-2 1,-2 2-7,3 0 1,-4 3-45,1 0 1,2 0 62,0 0 1,0-2-1,0 1 0,-2 2-10,3-2 1,-1 3-14,2-2 0,-1 0-21,-1 0 0,-2 1 7,3 3 0,-2-1-30,1-1 1,2 0-87,-2-2 0,0 0-30,0 0 1,-1 0 93,1 2 0,-2-1-16,2-1 0,0-2-14,0 2 0,2 0-14,-2-1 1,0 2 25,0-2 0,-2 2-3,0 1 0,1 0 20,-1-2 0,2 2 4,-2-3 1,3 1-20,0-3 1,-2 5 2,2 0 1,-3 0-2,2-2 1,0-2-6,0 2 0,1 0-2,-3 0 0,2 0-38,-1 0 0,1-1-10,-2 2 1,3-2 26,-1 1 0,0-2 0,0 0 1,-1 1-53,1 1 1,-1 0 52,2 0 1,1-2-79,-2 2 1,-1-2 1,2-1 0,-2 3-3,2 0 0,0-1 28,-3-1 0,2-1-18,-2 1 1,3-1 97,0 1 0,-2 1-76,2 1 0,-2 0 155,1-3 0,0 0-70,-2 1 0,1-1 10,1 1 1,2 0-8,-2 2 0,0-2 10,0 2 1,-1 0-14,1 0 0,-2-1 3,2-1 0,-1 1-6,1 1 1,-2 0-8,2-3 0,-2 3 0,3 2 0,-3-2 0,2 0 0,-2 0 0,3 0 0,-4 0 0,1 0 0,1-2 0,-1 2 0,3-2 0,-3 0 0,2 0 0,-2 1 0,3 0 0,-3 0 0,2-1 58,-2 0 1,1-1 117,-1 1 1,0 0-189,2 2 0,-3-2 0,2 1 0,-1 0 8,1-2 1,0 1 1,-1-1 0,-1 1 3,3-1 0,-1 0 1,1 1 1,-3 0 0,2 2 0,-1-2-2,1 2 1,1-2-2,-2-1 1,1 1-6,-1-1 0,-1 1 0,1-1 0,1-1-16,-1 2 0,1-4-4,-1 3 1,-1 1 57,1 2 0,1-1 2,-1-1 1,1-1 9,-1 1 0,-1-1 6,1 1 1,1-1-41,-1 1 1,1 0-8,-1 2 0,-1-2 5,1 1 0,1 0-11,-1-2 1,2 1-7,-2-1 1,1 0 117,-1 1-59,-1-1 1,4 1-7,-3-1 0,1 1-31,-1-1 0,-1 1 2,1-1 0,1-1 33,-1-1-19,0 0 1,-1 3-11,1-1-15,-1 1 1,3-1-3,-2 1 0,-1-3-17,3 0-8,-2 1 0,1 1-9,0 0 12,-3-2 1,4 1-36,-2-3-17,-1 0 53,2-2-518,-3 0 0,-3-8 1,-1-3-1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15.74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1 924 7547,'1'-5'165,"1"0"-165,4 0 1,3 2-2,2-2 0,1 0 9,-4 1 0,4-2-19,-2-1 1,2 1 26,1 0 0,0-1-11,0 1 1,0-3-8,-1 1 1,3-1-7,0 3 0,0-1 5,-2 1 1,2-3 17,0 1 1,1-2-1,-1 2 1,-1-2 49,3-3 1,0 2 112,0 1 1,-1 1-113,-1-2 0,-1 3 14,0-3 0,1 1-47,0 0 1,-2 0-29,2 4 0,-1-3-2,1 1 0,0-3-6,2 3 1,-3-2-17,1 2 1,0 1 7,-2-2 1,3 2-17,-3 1 0,1-1 17,-1 1 0,-1-1-2,-1 1 1,3-1 33,-1 1 1,0-3-7,0 1 0,-2-1 4,4 3 1,-1 0 25,1-1 0,-3 1 4,3-1 0,-3 1 5,3-1 0,1 1 4,-1 0 0,0-1-31,-2 1 0,0-1 4,-1 1 0,2 0-39,1-1 1,-4 1 77,2-1 0,1 0 2,1-1 0,0 1 32,-2-2 0,-3 2 10,1 0 1,0 1-74,1 0 1,-1-1 5,0 1 1,-1-1 3,0 1 1,0 0 2,-1-1 1,0 3-120,2 0 1,1-1 77,-1-1 0,1-1-16,1 1 0,0 0-23,-1-1 1,1 0-12,0-1 1,1 0 55,1 0 0,-2 1-3,2 0 0,-1 1-13,-2 0 1,1-1-1,0 1 1,0-1 48,0 1 0,0-1-56,-1 1 0,0 2 2,-1-1 0,1 1 4,-1-2 1,-1-1-2,1 1 1,-2 0-7,4-1 1,-4 1-8,4-1 1,-4 1 44,2-1 0,-1 1 1,3 0 1,-1 0-44,-1 2 0,1-2-28,-4 2 0,3-2-87,0 0 0,-2 0 71,0 2 0,0-4-11,0 4 0,-1-2-122,-1 4-334,-1-3 76,1 1-337,-1 1-304,-2 0 1084,-2 3 0,-22 14 0,-4 4 0</inkml:trace>
  <inkml:trace contextRef="#ctx0" brushRef="#br0" timeOffset="1050">193 899 8067,'-3'0'-230,"-1"0"-151,2 0 455,1 0 0,-2 0 309,1 0-288,1 0 116,-5 0-321,6 0 376,-6 0-46,5 0-48,-2 0 86,3 0-300,3 0 0,1-1 51,2-1 0,3 0-10,2-2 0,-1 2 22,1-2 1,2-1-24,2-1 0,0-1-25,0-2 0,2 1 4,2-2 0,2 1 8,1-1 0,-1 0-1,-2-1 1,0-1 129,1 1 0,-1 1-103,0-1 0,-2 4 94,0-2 1,0 0-4,0 0 0,3-2 154,-3 3 0,0-3-152,-4 0 0,2 2 26,0 0 0,2 0-68,-2 0 0,1-1-99,-1 1 0,0-2-22,2 0 0,3 1 3,-3-1 1,3 3 29,-3 0 1,2-1 18,0 0 1,0-2-16,1 0 1,-3 2 45,0 0 0,-2 0 7,2 0 1,0-1 6,2 1 0,-2 0 9,-2 3 1,0-1-147,0-2 1,0 2 76,-2-1 1,0-2-18,0 2 1,2-1 22,0 3 0,0 0-6,-3-1 1,1 1-1,0-1 0,0-1-1,0-1 1,-3 1 8,1 1 1,0 1 7,2-1 0,0 1-91,-1 0 1,1-3 88,0 0 1,0 0-17,0 1 0,0 0 18,2 0 1,-1 1 2,1 0 0,-3 1-34,-1 0 1,1-1-2,-1 1 1,-1-1 26,1 1 0,-3 2 7,0-1 0,1 1 126,0-2 0,-1 1-97,-1 1 0,1 2 6,1-2 0,0 0-28,0 0 1,-2-1 5,1 3 1,0-3-65,-2 3 0,0-2-152,1 2 0,-1-2-160,1 2 1,-1-1-175,0 1-81,-2 1 42,2-2 580,-6 3 0,3-3 0,-3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18.02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0 930 8126,'3'-6'-489,"-2"1"-40,4 1 0,-3 3 542,2-1 0,-2-1 103,2 1 0,-2-1 125,0 1 45,2 1 11,-1-5-178,4 3 1,-2-2 159,0 1-137,0 3-158,-1-5 0,2 5-11,1-4 1,-1 3 61,0-2 0,1 2-14,-1-3 0,1 3-20,-1-2 1,3-2-33,2 0 0,-2-2 36,0 4 0,0-1-1,0 1 0,2-2-13,0 2 0,-1-2-2,0-1 1,1 1-12,2 0 0,0-1 26,0 1 1,-1-3-2,1 1 1,-2-1-6,0 3 1,1-3-7,1 1 0,1-1 7,-3 3 0,1-1 1,0 1 1,1-3 54,0 1 1,-2-1 6,0 3 0,-1-1-10,3-2 1,0 2 8,0-2 0,0 2-10,-1-2 0,1 1-31,0-3 1,3 3-1,1-3 1,-1 3 47,1-3 0,0 2 5,3-1 0,-3 2-70,0-1 1,-1 0-6,1 1 0,-1-2-45,-3 2 1,0 1 33,0-2 0,-1 2-7,1 1 0,0-1 10,0 1 1,2-1-8,0-2 1,0 2 13,-2-2 1,2 1-13,2 0 0,-1 1 48,-1-2 1,1 2 7,-1 1 0,0-1-44,0 1 0,-2-2-9,0 2 1,0-2-3,-3 4 1,3-2 14,2-1 0,-2 1-4,0 0 1,0 1 1,-3 1 1,3 0-4,-1-3 1,1 1 1,0 0 0,-2-1 3,-1 1 1,1-1 39,2 1 1,0-1-48,0 1 1,-1 0-1,1-1 1,0 2 8,0-1 1,-2 3-2,-1-3 0,1 0 38,2-3 0,0 2 3,-1-1 1,-1 3-15,0 0 0,0 1 4,1-2 0,-1-1-39,0-2 0,-1 2 8,3-2 1,1 1-3,1 0 1,-1 1 56,3-2 1,-3 0-3,-2 0 1,1 3-43,-2 2 0,-1-1 0,1-1 1,-3 2-7,0-1 1,-1 2 3,0-1 0,-1-1-16,0 2 1,0-1-45,-2-1 17,2 2 1,-2 0-35,2 1 1,-2 1-390,1-1 125,-4 1-418,2 1 629,-3 0 0,-11 0 0,-4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21.25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7 187 6454,'6'0'-83,"-1"0"301,-1 0 1,-2 0-86,2 0 0,1 0-164,1 0 0,3 0-28,-1 0 0,4 0 104,1 0 0,4 0-2,4 0 1,0 0 22,2 0 0,3 0-2,2 0 1,0 0 46,0 0 0,4 0-12,2 0 0,0 0-10,-2 0 1,3 0 19,-1 0 0,3 0 31,0 0 0,-2 0-102,-1 0 1,-1 0-82,-1 0 0,-1 0 54,-1 0 1,-3 0-147,-4 0 1,1 0 141,2 0 1,-1-2-10,-2 0 1,1 0-4,-2 2 1,1 0-28,-1 0 0,-1 0 10,-4 0 1,-2 0 14,-2 0 1,1 0 19,1 0 0,-1 0-73,3 0 1,-3 0-5,-1 0 0,-1 0 6,-4 0 1,1 0-113,-3 0 0,-1 0-103,-1 0-301,-3 0 105,2 0 469,-3 0 0,-3-9 0,0-2 0</inkml:trace>
  <inkml:trace contextRef="#ctx0" brushRef="#br0" timeOffset="623">0 91 6690,'3'-4'181,"1"-2"-85,2 6 0,1-3-3,-1 3 1,1 0-18,2 0 1,1 0-27,3 0 1,5 0 42,1 0 0,7 0-14,2 0 1,6 0 23,2 0 1,3 0-4,1 0 1,3 0 15,2 0 1,2 0 10,0 0 1,3 0-96,-1 0 0,-3 0-7,-1 0 0,-4 0-86,2 0 0,-3 0 31,1 0 1,-5 0-63,-4 0 1,-4 0 124,-4 0 1,0-1-42,-2-1 1,-3 1 3,-2-1 1,-2 1-42,2 1 0,-4 0-25,2 0 0,-4 0 31,2 0 1,-1 0-189,-3 0 0,0 0-318,0 0 1,-4 0-105,1 0 649,-1 0 0,-4 3 0,-2 1 0</inkml:trace>
  <inkml:trace contextRef="#ctx0" brushRef="#br0" timeOffset="1190">0 7 8219,'7'0'-405,"-1"0"0,1 0 478,2 0 0,1 0 48,3 0 0,1 0 79,3 0 1,3 0 4,6 0 0,5-2 18,4 0 1,6 0-87,6 2 0,2 0-10,4 0 0,2 0-1,1 0 0,3 0-110,3 0 0,-5 0 58,3 0 0,-1 0-155,1 0 1,3 0-208,-1 0 1,-6 0 133,-2 0 1,-9 0 107,-3 0 1,-4 0-1,-4 0 0,-7 0-31,-3 0 1,-7 2-51,-4 0 0,-1 0-223,-4-2-357,-2 0 707,-3 0 0,-9 6 0,-1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28.776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110 984 7905,'6'-2'-571,"1"0"1,0-3 389,1 1 0,-2-2 232,3-1 0,-1 1 179,5 0 1,1-2-76,1 0 1,-1 0 6,3-3 1,0 3-94,2-3 0,1 0-5,2-2 1,-3 3-91,0-1 1,2 2 135,-4-1 0,5-3 33,-5 1 1,4-2-64,-4 5 0,3-1 0,-2 1 0,2-2-57,-1 3 0,2-4-3,-4 2 1,1-2 50,2-1 1,0 0-9,0 0 1,0 0 5,-3 0 0,4 0 11,1 1 1,0 1-66,-2 0 1,0 3 24,-5 0 1,2-2 6,-2 2 0,2-1-52,-2 3 1,0-1-9,-2 1 1,0-3 4,2 1 1,0-1-24,2 0 1,0 1 96,2-3 0,1 1-49,2-3 0,0 2-23,1 0 1,0 3 19,-4-3 1,-1 3 4,0-3 0,0 3 14,-1-1 0,-1 2 4,-1 1 1,1-3 48,-1 1 1,2-1 106,-2 3 0,2-1-181,-2 1 0,1-3 10,-1 1 0,0-1-84,3 3 0,-1-3 59,-2 1 1,3-2-8,-3 2 0,2 1 15,-2-2 0,0 0-15,-2 0 1,-1 1-8,1 1 1,0 1 14,0-1 0,0 1 161,0-1 0,2 1-159,0 0 0,0-1 2,-2 1 0,-3-3-22,1 1 0,0-1-7,2 3 0,-1 1 78,-2 1 1,0 0-2,-4 0 1,1-2-34,-1 2 1,0 1 5,1-2-59,-1 4 1,0-3-145,-2 2-321,-1 1 309,0-1 0,-2 2-164,4 0 0,-3 0 43,2 0 0,-2-1-208,3-1 0,-3 1 12,2-1 509,-3 1 0,-3 1 0,-6 0 0</inkml:trace>
  <inkml:trace contextRef="#ctx0" brushRef="#br0" timeOffset="942">348 946 8261,'-7'0'-478,"1"0"0,-1 0 523,1 0 0,2 0 384,-1 0-131,4 0 26,-2 0 67,3 0-202,0-3 1,1 1 12,1-2 1,0 2-88,4-2 1,-1 1-9,4-1 0,0 2-30,0-2 0,2 2-149,0-3 0,1 1 72,1-2 0,2-1 30,0 1 1,3-1-24,-1-2 0,4 1-160,0-3 1,1 1 61,0 0 1,1-3 49,2 0 1,-1 2 47,-1-2 0,-2 3-5,1-1 0,-4 1 6,1 1 0,-3 1-5,3-2 0,-1 1 2,2-2 0,-3 3 71,3-3 0,-2 3-63,3-3 1,-3 3-19,-1-1 1,2-2-13,0 0 1,4-2-8,-4 2 1,2 1 83,-2-1 1,2 1 5,1-3 0,0 0-58,-1 0 1,0 0 3,3 0 0,-4 0-42,2 1 0,-1-1 117,0 0 0,-1 1 17,1 1 0,1 0-100,-3 2 1,2-2 3,-4 0 0,2 2-5,0 0 1,0 0-11,0 0 1,-1 0-2,-1 0 0,-3 2-1,1-1 1,1-2-103,-1 2 1,0-1 40,-2 3 1,0-3-23,2 1 0,-1-3 29,1 2 1,0 0-7,0 0 1,1 2-28,-1-1 0,-3 1-5,0 0 0,-3 1 3,0 2 1,-4-1-125,-1 3-354,-3 0 168,2 2 145,-3 0 1,-8 8-1,-3 3 1</inkml:trace>
  <inkml:trace contextRef="#ctx0" brushRef="#br0" timeOffset="1934">13 881 7826,'-3'0'-713,"-1"0"1327,2 0-347,1 0-39,-2 0 265,3 0-339,3 0 0,4 0 38,3-3 0,1-2 1,2-4 0,-2-2-112,4 3 1,2-4 4,0 2 1,4-5-6,3 0 1,0 0-150,1 2 1,0 1 121,2-1 1,1-2-163,-1 0 0,0 0 76,1 2 0,-4 1 26,0 1 1,-1-3-21,3 1 1,-1 1 8,-2 1 0,2 2 1,-1-1 0,2-2 48,2-3 0,-3 2 2,1-2 1,0 0-12,0 0 0,1 0 2,3-2 1,-1-1-59,1 3 0,1-3 42,-1 1 0,5 0-2,1 0 0,0 1 84,0-1 1,1-2 7,1 2 1,1 0-118,-1 0 0,-3 2-89,-3-2 1,1 3 47,-3-1 0,-1 1-17,1-1 1,-2 1 197,2-1 0,-3 1-60,1 2 1,-3-1-40,-1 3 0,0-2-24,-5 4 1,2-2 12,-4 2 0,1 1 11,-1-2 1,-1 2 0,-1 1 1,-1 0-66,1 2 0,-2-2-158,-3 2 0,-3 0-631,-2 0 109,-1 2 125,0-1 270,-2 3 224,-2 0 0,-5 0 1,-2 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44.56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1 270 8122,'0'-6'-1055,"0"-1"1071,0 1 0,0-1 275,0 1 1,0 2 132,0-1-9,0 4-348,0-2 117,0 3-147,2 0 0,0 1 65,2 1 1,-2 4-113,3 2 0,0 4 72,3-2 0,-1 3-134,2 2 1,-1 0 94,0 2 1,2 2-15,3 2 0,1 4-108,1 1 0,-1 1 62,3 5 1,0 0-14,3 4 1,1 0 19,0 0 0,3 4-5,-3-1 0,5 2 11,-2-2 0,-3 0 1,-4-4 1,-2-3-41,2-2 0,-2-4-97,0 0 0,-2-3 0,-3-4 1,2-3 176,-4-1 0,2-1 173,-3-1 1,1-2-180,-4-1 1,-1-2 112,2 1 1,-4-2-151,1-1 1,-1-1-5,-1-1-45,0-3-326,0 5 241,3-2 0,-2 0-275,1 0-331,-2-2 766,0 3 0,12 2 0,2 3 0</inkml:trace>
  <inkml:trace contextRef="#ctx0" brushRef="#br0" timeOffset="572">103 148 7358,'5'0'226,"-1"0"1,0 1-62,3 1 1,0 6-17,1 7 0,2 3-37,3 7 0,2 3 10,0 6 0,3 2-95,-1 3 0,4 2 86,0 2 1,2 3-157,-3-1 1,2 0 73,-5-4 0,3 2-14,-3-2 1,3 3-2,-1-3 1,1 0-15,-5-7 0,2 3-241,-2-3 0,0 0 16,-2-1 0,0-6 155,0-2 0,-2-1-33,-1 0 0,0-3-120,1-4 1,-2-4-85,-5-4-337,2 1 341,-3-6-9,1 2 310,-1-6 0,-3-9 0,0-2 0</inkml:trace>
  <inkml:trace contextRef="#ctx0" brushRef="#br0" timeOffset="1068">136 6 8137,'2'-3'17,"0"0"-580,2 3 562,0 0 0,3 0 193,-1 0 1,1 1 11,2 4 0,-1 3-8,3 7 0,3 7 78,5 8 1,3 6-10,4 7 0,0 1-66,-1 8 1,1 0 29,0 4 0,3 3-198,-1-1 0,1 0-227,-5-2 0,1 3-139,1-4 1,-4 3 0,0-7 0,-4-4-218,-1-6 0,-3-5 240,1-1 1,-1-4-369,-1-3 680,-1-6 0,4-1 0,1-1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47.72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0 142 8026,'0'-4'-188,"0"-1"152,0 4 153,0-5-233,0 5 224,0-1 1,0 3-3,0 3 0,1 2-3,1 7 0,3 0-35,3 6 0,2 0-112,3 4 1,0 0 76,0 5 1,2-2-9,3 9 0,-2-1 35,1 4 0,1 2 7,3 3 1,-3-4-2,2 4 1,-5-4-59,2 4 0,1-2-117,1 1 0,-2-4 83,0 1 0,-3-5-13,1 0 1,1-1-19,-1-1 1,-1-3-27,-3-3 1,1-6-24,-4-2 1,1-6-10,-3 1 0,-2-7-62,1 0 1,-3-3-99,2-1-3,-2-2-115,0 0 393,-2 0 0,3-20 0,1-5 0</inkml:trace>
  <inkml:trace contextRef="#ctx0" brushRef="#br0" timeOffset="588">71 84 8140,'0'-4'-118,"0"-1"0,0 3-174,0-2 295,0 3-88,0-2 200,3 3 1,-2 0 51,4 0 0,-3 0-92,2 3 1,0 3 63,3 5 1,0 4-13,2 2 1,1 2 19,2 3 1,2 3-11,1 5 1,-1 5 1,3 1 1,1 4 11,1 1 0,0 3-215,0 1 1,1-2 61,-1 2 0,0-2-25,1 0 0,-1 1 56,0-1 1,0-3-23,1-1 0,-2-1-93,-1-4 0,0 2-199,-2-4 0,-4-2-22,-1-6 0,-2-5 162,-1-4 1,-1-2-434,0 0 339,1-3 1,-3-1-330,0-5 178,-2-1 100,1-3 290,-3 0 0,5-3 0,3 0 0</inkml:trace>
  <inkml:trace contextRef="#ctx0" brushRef="#br0" timeOffset="1123">110 0 8188,'3'0'-435,"1"0"-53,-2 0 0,2 3 475,2-1 1,1 6 402,2 0 0,-1 6 6,2 4 0,3 2-140,2 3 1,3 4-54,-1 8 1,2-2-88,0 4 0,0 4 5,1 4 0,2 3 13,1 1 1,2-2-129,1 5 0,-2-3 82,-1 0 1,-2 2-200,0-2 0,-3-4-14,-1-5 0,-3-1 110,-1-5 1,0-2 42,-3-2 0,0-6-20,-2-3 0,-1-3-13,0-3 0,-1-3-22,1 0 0,-3-5-100,0-1 127,-2-4 0,0-4 0,-2-6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51.6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1 226 6968,'3'0'362,"1"0"-291,-2 0 1,0 0 72,2 0 1,-2 3-58,2 1 1,1 7 67,4 2 0,0 7 3,2 1 1,4 4 10,0 3 1,3 4-40,4 4 0,0 5-1,2 2 1,1-1-71,-2 1 0,0 0 6,1 2 0,-4-3-74,2-1 1,-2-4-4,-1-1 1,-2-2 30,0 0 0,0 0-95,0-1 1,-1-3-210,-4-4 1,3-1 121,-2-1 1,0-1-19,-4-4 0,1 1 138,-1-5 0,-1 0-20,-4-5 0,2 2-318,-2-4 103,-1 1-4,0-3 27,-3-2-17,0-1 8,0-3 0,0 0 1</inkml:trace>
  <inkml:trace contextRef="#ctx0" brushRef="#br0" timeOffset="589">84 168 7536,'7'0'154,"-1"1"40,-2 1 1,-1-1 27,0 4 1,1 2-93,4 3 0,0 5-4,3 3 0,2 6-27,2 4 0,3 5 56,-1 1 1,-1 3-139,1-1 1,-2 2 54,3-2 1,-2 3-172,1-2 0,1 2 92,-3-3 1,1 2-98,-1-2 1,0 3 82,3-5 0,-3 2-150,-2-4 1,0-2 107,0 3 1,-1-6-158,-1-2 0,-2-1 67,-3-3 1,3-1 41,0 2 1,1-2-15,-1-1 0,-1 0-45,-1-2 1,-1-1-158,1-4 0,-1-2 104,1-1 0,-3 0 223,0-3 0,3-1 0,3-5 0</inkml:trace>
  <inkml:trace contextRef="#ctx0" brushRef="#br0" timeOffset="1116">65 1 8192,'7'0'-880,"-1"1"1091,0 1 0,1 1-26,-1 4 1,4 3 28,0 3 1,2 2-75,1 5 0,4 5-8,1 2 1,4 5 133,0 2 0,1 5-16,1 4 0,1 1-131,-1 1 0,-2 2-110,-1 0 1,1 2-49,0-1 0,1 2-84,-1-1 0,-1-1-120,-2 2 1,2-2 54,-2 2 0,1-3-204,-5-4 1,2-3-26,-4-3 0,0-4-191,-4-5 0,-1-1 608,-1-8 0,-1-4 0,4 0 0,0-2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6:59.37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13 180 6288,'0'-3'825,"0"0"-928,0 0 14,0 2 73,0-2 118,0 3-46,3 0 0,-2 0 161,4 0-61,-4 0-91,5 0 0,-3 1 7,4 1 1,-1 0 48,1 2 0,2 0 6,2 3 0,-1 1-34,0 1 0,1 0 2,2 0 1,0-2-43,2 4 1,-1-3 7,1 1 0,-1 0-98,1-1 1,-1 2 29,1-2 1,-4-1 26,0 2 0,0-2-33,2 0 1,-3-1-14,1 0 0,0 1 73,2-1 1,-1 1-3,1-1 1,0 1-48,0 2 0,-2-2 32,-1 2 1,3-2-71,2 2 1,0-2 56,-2 2 0,2 0 0,0 0 0,2 2-1,-2 0 1,2-1 2,-2 0 0,0-2-73,-2 1 0,-1 0-1,-1 0 0,1-1 40,-1-1 0,1-1 2,1 1 0,0-1 39,0 0 1,-2 1 6,2-1 1,-2 1-40,4-1 0,-1 3 32,-1-1 1,0 2-1,0-2 0,-1-1-24,-2 2 1,3 0 6,-3 0 1,2-1-7,-2-1 0,3-1 2,-3 1 1,2 1-7,1 1 0,-1-1 0,-1-1 0,3 1-3,-1 1 1,2-1 25,-3-1 1,3 1-2,-2 1 0,1 0-29,-3-3 1,0 3 14,0-1 1,-1 0-8,-2-4 0,0 2-4,3-2 0,-3 1 9,3 0 1,-2 0 1,1 0 1,-3-2-5,1 1 0,0 0-7,3 0 1,-1 2-7,-1-2 0,-2 2 10,4 0 0,-2 1 6,1-1 0,-1 1 1,2-1 1,-3 1-14,3-1 1,-2 0-1,1 1 1,-2-1-37,1 1 0,-1 0-5,0 1 1,-1-3 37,2 2 0,-2-3-3,-1 0 0,3 2 7,0-2 0,-1 0 3,-1 0 0,-1-2 67,0 3 0,2-3-58,0 2 1,-1 0 5,2 0 0,-2 0-8,-1-2 0,1-1 1,-1 3 1,1-2-1,-1 0 1,1 1-4,-1-1 1,1 3-11,2-1 1,-2 0-5,1 0 0,0 0 3,-2 0 0,0 2 20,1-2 1,1 0 1,1 0 0,0-1-5,-3 2 1,0 0 1,1 0 1,-3-2-8,0-1 0,-1 1 3,1-1 0,-2 0-2,2-2 1,-2 1 4,0 1-78,-1-2 1,-1 3-101,2-3-208,-1 0-7,2 0-161,-3 0 1,-9-3 0,-1 0-1</inkml:trace>
  <inkml:trace contextRef="#ctx0" brushRef="#br0" timeOffset="1267">142 360 8255,'-3'-3'-1558,"2"0"779,-5 0 981,3-1 1,-4-1-71,1 0 1,2 2-72,-1 1 0,2 0 19,-2-2-18,0 2 62,4 0-23,-2-1 77,3 2-40,0-2 225,0 3-355,3 0 1,1 0 13,2 0 0,0 1-18,1 1 0,-1-1 86,1 4 0,-1-2 19,1 2 0,1 0-54,1 0 1,2 0-33,0 2 1,1 0 10,1 1 1,0 2 35,0 0 1,2 2 7,2-4 0,3 4-30,1-1 1,-3 1-9,1 1 1,-1-1 20,1-2 0,1 3-1,2-3 0,-4 0 27,1 1 1,-4-2-27,0 1 0,-1-2-114,1 1 0,-1-2 44,1-1 0,-2 3-11,0-1 1,2 1-6,0-3 1,0 2-13,-2 0 0,1-1 7,1 2 1,-2-1 27,2 0 0,-1-1 117,-1 2 0,0-2-111,-1 0 1,1 1 5,0 1 0,-2-1-7,0-1 0,-1-1 3,0 1 1,2-1-5,-1 0 0,-1 1-2,1-1 0,-3 1 10,3-1 0,-2 1-9,1-1 1,-1 0-34,2 1 1,-3-1 16,3 1 1,-2-1 12,1 1 1,-1-1 0,2 0 0,-3 1-1,3-1 0,-3 1 1,3 2 0,-3-3-1,1 2 1,0-2 0,-1 3 0,1-2 1,-3-1 1,1-2-21,-1 1 0,1-1-32,-1 2 0,-1-1-6,2-1 1,-5 0 48,5 0 0,-1 1-6,2-3 1,-1 3 16,2-1 0,-2 2 3,-1 0 1,3 1 24,0-1 0,0 1-42,-1-1 1,0-2 32,0 1 1,-1-1-18,0 2 0,1 1 3,1-1 0,-1 1-37,-1-1 1,-1 0-8,1-2 1,-1 2-4,1-2 1,-1 0-9,0 0 1,2 0 14,0 0 0,-1 2-5,2-2 0,-1 1 58,0-1 1,-1 1-42,2-3 1,-2 3 7,0-3 1,-3 1-78,0-1 1,-2-2-382,3 3 379,-1-3 0,2 1-369,-2 1 17,-1-1 444,-3 2 0,-3-9 0,-1-1 0</inkml:trace>
  <inkml:trace contextRef="#ctx0" brushRef="#br0" timeOffset="2485">0 7 7629,'0'-4'297,"0"1"-17,0 3-104,3 0 1,-1 0-8,5 0 0,-2 1 4,6 1 1,-3 2-52,0 2 0,2 0-1,1 1 1,1-1-51,-2 1 1,2 0-139,-1 1 0,-1 0-145,1 0 0,1 1 43,1 0 0,3 2 27,-3-3 1,4 5 154,-2-2 0,0 0 2,0-2 1,1-1 16,1 2 1,1-1 30,-3 2 0,2-3-37,-2 3 0,1-2 17,-1 1 0,1-1-31,4 2 1,-3-3 29,0 3 0,-2-3-150,2 3 1,-1-1 73,2 1 1,0-1-16,-1-2 1,2 0 23,0 3 0,-2-3 2,0 0 0,-2 2 32,0-2 0,0 3 5,0-2 1,0 0 6,-2-1 1,0 0 7,0 0 1,0 0-3,0 1 0,-3-2-67,1 1 1,-1 2-8,1-2 0,2 1 11,0-3 1,-1 3-7,3-1 0,-1 1 27,-1-3 0,0 3-11,0-1 1,-1 1 106,1-3 1,0 2-53,0 0 0,0-1 121,0 2 0,-3-2-137,1-1 0,-1 1 14,1-1 1,-1 1-34,-2-1 1,2 1-4,0-1 0,0 0-13,-1 1 0,-1-1-116,3 1 0,-1-2 72,0 0 1,0 0 49,-1 0 0,-1 0-10,2 2 1,-1-1 29,2 1 1,-3-1 3,0 1 1,2-2-5,1 1 0,0-3 12,0 3 1,1-1-81,-1 2 0,1-1 0,1 1 1,-1-1-81,-1 0 0,1 1 124,-1-1 0,0 0-7,0-2 0,-3 2 23,-2-2 1,-1 0-6,4 0 1,-2 0 38,-1 3 0,1-3 15,-1 0 0,0 1 2,1 1 0,1 1 26,1-1 0,0 0 77,0 1 0,0-1-66,2 1 0,0 1-37,-2 1 0,2-1 8,-3-1 0,3-1 12,-3 1 0,1-1-43,-3 1-17,1-1 0,-1 0-10,1 1 1,-3-3-41,0 0-91,1-2 142,1 4 1,0-4-49,1 3 1,-1 0 14,1 0 0,-1 0-16,1-1 0,-1 2-36,0-2 1,3 2-7,0 0 1,-1 1-10,-1-1 1,0-2-5,1 1 1,-1-3-407,2 2 238,-2-3 1,-3 4-485,1-2 748,-4-1 0,2-2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7:03.59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1685 1164 7654,'0'4'-394,"0"-1"0,0-3 700,0 2-46,0-1 12,0 2-179,3 0 1,0-2-21,4 4 0,-1-2-81,0 1 1,2 1 125,0-2 0,0 2-143,3-1 1,-1 2 90,3 0 0,0 1-14,0 2 0,2-2-2,0 1 0,2 2 0,-2 1 0,3 1-123,-1-2 1,0 2 117,0-4 0,-2 3-58,2-2 0,-2 2 49,2 0 1,-1-2 56,2 0 1,-1 0-25,-2-1 0,3 3 3,-1-2 1,1 1-55,-1-1 0,0 2 6,-2-3 1,0 2-49,4-2 1,-3-1-7,3 2 1,-3 0-37,1 0 0,-1 0 86,2 0 1,0 0-51,-1 2 1,0 0 34,0-2 0,-3 1-3,1-1 0,0 2-3,-2-3 1,2 1 2,-2-3 1,0 3-13,2-1 1,0 1-3,0-3 0,0 3-74,-2-1 0,1 2 78,1-2 1,-4-1-115,2 2 0,-1 0 93,0 0 1,1-1 20,0-1 0,0-1 6,0 1 1,0-1 4,0 1 1,-1-1-15,1 0 0,0 1 8,0-1 1,1 3-11,1-1 1,-3 1 5,3-3 1,-3 1-92,3-1 0,-1 1 98,1 2 0,-1 0-3,1 2 0,-2-2 44,-3-2 0,3-1 6,-3 1 0,2-1-38,1 0 0,-2 1 10,0-1 1,-1 1-11,3-1 0,0 1 10,0-1 1,-2 0 105,-1 1 1,0-1-117,1 1 0,-1-1-5,-1 1 0,-2-3-4,1 0 1,0 0-4,1 3 0,0 1-37,2 1 0,-1 0-4,-2 0 1,2-2 27,0 2 1,2 0 11,-4-1 0,3 1 14,-2-3 0,-1 0-10,-1-2 1,-1 4 10,1-4 1,-3 0-37,0-4 1,-2 2-25,3 0 9,-4 1 17,5-3 1,-3 0-47,4 0 1,-2 0-13,0 2 1,0-1-47,0 1 1,-2 0-10,2 0 0,-3-1-141,2 1 1,-2 1 74,2-1 0,-1 2-304,1-2 506,-3 0 0,2 4 0,-3 1 0</inkml:trace>
  <inkml:trace contextRef="#ctx0" brushRef="#br0" timeOffset="1653">1730 1286 6220,'6'0'533,"-2"0"-79,1 0-282,-4 0-166,5 0 0,-3 0 71,4 0 1,-1 3-7,1 1 0,1 0 55,1 0 1,0 1-16,0 1 0,0 0 17,2 1 1,1-1 17,-1 1 1,1-1-103,1 1 1,-3-1 13,1 0 0,0 1 9,2-1 1,-1 1-14,-2-1 1,3 1-13,-3-1 1,2 0-38,1 1 1,0 1-30,0 1 0,-2 0 23,-1-3 1,1 0 8,2 1 1,0 1 58,0 1 0,0 0-16,-1-3 0,1 0 12,-3 1 0,2-1-87,-4 1 1,2-1-5,-2 1 1,-1-2 44,2 0 1,-2 0-16,-1 0 0,1 0-55,-1-1 0,1 2 33,2-2 1,-2 1-10,2-1 1,-1 2-8,0-2 0,0 0 2,3 0 0,-3 0 53,0 3 0,-1-1 4,0 1 1,1-3 9,1 0 1,-1 0 4,-1 3 0,1-1-18,1-2 1,0 2 7,-3-2 1,0 2-26,1 0 1,0-2-25,2 1 1,-2-1-8,1 2 1,-1 0 24,0-2 0,-1 1-12,1-3 1,-1 3 10,1 0 1,-1-2-4,0 2 0,1-2-3,-1 1 1,1 2 5,-1-2 0,1 1 14,-1 0 0,3 1-37,-1 1 1,1-1-3,-3 3 0,1-4 3,2-1 1,-2-1-8,2 2 1,-4 0 49,2 0 1,-2-2 0,3 2 0,-1-3 13,0 2 0,-1-2 0,1 2 1,-1-1-38,1 1 0,-1-2-63,0 2 1,1-1-4,-1 4 1,1-5 55,-1 5 1,1-5-12,-1 0 0,0 1 21,1-1 0,-1 2-7,1-1 0,1 1 69,1-2 0,0 3-74,0-1 0,-1 0 32,2 0 0,-1 0-5,2 3 1,-1-1 9,0 1 0,0 1-15,-1 1 1,1-1-2,3-1 0,-2-1-4,-1 1 1,1-1-3,2 1 0,0 0-36,0 1 0,-3-1-6,1 2 0,-3-2-218,0 0 247,2-1 1,-2 0-6,0-2 0,-1 0 17,0-2 1,-1-2-5,1 3 1,-1-3-40,0 0 1,1 0 2,-1 0 0,1 1-124,-1 1 1,1-1 27,-1 1 1,0 1-84,1-1 0,-1 2 28,1-2 0,-1 3-173,1 0 0,-1-2 89,0-1 279,1 1 0,2 9 0,1 6 0</inkml:trace>
  <inkml:trace contextRef="#ctx0" brushRef="#br0" timeOffset="2886">3318 2013 7887,'-7'-1'4,"1"-1"0,-1 0 0,-2-2 1,1 2-11,-2-2 1,1-1-6,-2-1 0,-2 0-15,-2-1 1,0 1-1,3-1 1,-1 1-7,0-1 0,0-1-105,0-1 0,0 1 118,0 1 0,3 1-25,-1-1 0,1-1 62,-1-1 0,0 3-22,2 2 0,-2-1 5,0-1 1,1-3-7,-1 1 0,1-1 10,0 3 0,0-1-28,1 1 0,0-1-9,-2 1 1,-1 0 29,1-1 0,0 1-2,0-1 0,0-1 17,2-1 0,-2 1-13,3 4 0,-4-2 2,2 2 0,0-2 2,-1 0 1,2-1 1,-1 1 1,-1 2-3,-2-1 0,0 0-1,0-3 1,3 1-21,-1 1 0,0 0 17,-2 1 0,0 0 12,1-2 1,2 3 32,1 0 1,-1-1 4,-1-1 1,0 2-47,0-1 1,0 2 2,2-2 1,-2-1 1,0 0 0,-1-1 0,-1-1 1,2 0-66,1 2 0,-1 0-13,-2-1 0,0 1-3,0-1 1,3 1 61,-1-1 1,0 3-2,-2 0 1,3 0 16,2-3 0,-2 1 9,2-1 1,-3 3 0,3 0 1,-3-1 10,2-1 1,-1 2-17,1-1 1,-2 1 0,0-2 0,1-1-10,-1 1 0,0-1-2,-1-2 0,1 2-2,0-2 1,1 3 16,-1 2 1,1-2-3,2 2 1,-1-1-15,-2 0 1,2 0 0,2 0 0,-1 2-8,-1-1 1,-2 0 12,3 0 0,-3-3-19,2 1 1,-2 0 5,0 0 0,-1-2-5,-1 4 1,3-4 10,-1 4 0,2-2-4,-1 0 1,1 0-4,-2 2 1,3-2 1,-3 2 1,3 0-41,0 0 1,-2-2 25,2 0 1,-1-2-2,3 4 0,-4 0-26,0 0 1,-2 0-7,2-3 0,-2 1 51,4-1 1,-3 3-5,2 0 0,0 0 13,0-3 0,2 3 6,-1 0 0,0-1 5,-1-1 1,0-1 11,-2 1 1,1 2 5,2-1 0,0 1-30,-3-2 1,3 1 2,0 1 1,-2 1-28,2-2 1,-1 0-3,3 0 1,-3 2-43,1-2 1,-1 3-145,3-2 1,-1 3-5,1-2 211,-1 0 0,1 2 0,0-5 0,-1 3 0</inkml:trace>
  <inkml:trace contextRef="#ctx0" brushRef="#br0" timeOffset="4371">7 168 6376,'6'0'563,"1"0"-473,-1 0 1,1 0 13,-1 3 1,1-2-23,2 3 0,-1 1-37,2 1 1,0 3 5,2 2 1,0-1-32,3 1 0,1-3-6,-1 3 0,2-1 39,-2 1 0,4 2-13,-2-2 0,3 2 105,-3-5 1,2 3-44,0-2 1,0 2 105,1 0 1,-4-2-205,-1 0 1,-1-2 7,-1-1 1,-1 3 31,1-1 0,1 1-94,1-3 1,-2 1 80,2-1 0,2 1-27,0 2 0,1-2-44,-1 2 1,2-1-11,-2 0 1,3 1 52,-1 2 1,2 1-13,-4-1 0,1-1 13,2 1 0,-1-1-3,0 0 1,-2 0-2,1-1 0,-4-2 5,1 2 0,0-1-2,-2-1 1,3 1-6,-3-4 0,1 2-6,-1 0 1,2 0 105,0 1 1,0 0-94,-2 2 0,1-2 9,1 1 0,-1 2 48,3-2 1,-3 1 6,1 0 1,0-2-43,0 2 0,-3 0 2,3 0 1,-3-1-1,3-1 0,-1 2-1,1 2 1,-2-2-26,0-1 0,-1 0 2,-3-2 1,2 0-9,0 1 1,-2-1 11,0-2 0,-2 2-10,-1-2 0,3 2-3,2 3 0,-2-4-1,0 1 0,1 1-2,1 2 0,1 0 9,1-3 0,0 3 0,-1-1 0,1 1-37,0 0 0,-2-2-5,0 2 0,-1-2 3,0-1 1,0-1-9,-1-1 1,0 0 38,2 3 0,-1-3-14,-2 0 1,0-2 9,0 3 1,1-2-9,0 1 0,0 2 2,0-2 1,-2 1-8,2 0 0,-2 0 3,2 0 0,-2-2-16,2 2 1,-1-3-4,0 2 0,-1-2 55,2 2 1,-2-1-38,-1 1 0,1-2 44,-1 2 0,-1-2-32,-1 3 0,0-4 5,3 1 0,-3 1-27,0-1 0,-2 0-21,3-2-71,-4 3-224,5-2 181,-6 2 0,4-3 66,-2 0-687,-1 0 249,2 0 538,-3 0 0,-3 6 0,-1 1 0</inkml:trace>
  <inkml:trace contextRef="#ctx0" brushRef="#br0" timeOffset="5805">78 283 6367,'4'0'137,"0"0"0,-2 0 3,3 0 16,-4 3-127,5-2 1,-3 4 56,4-3 0,-2 1 46,0-1 1,3 1-80,-2 1 1,2 1 8,-2-3 0,1 3-9,2 0 0,0 0-11,2 2 1,1-1-116,-1 1 0,0 1 131,0 1 1,1 0-142,-1 0 0,1-2 70,1 1 1,0 2-10,2-2 0,-2 1 23,2-3 1,-4 3-8,2-1 1,0 1-2,-3-3 0,0 1-1,1-1 1,-1 1 6,1-1 0,-1-1-13,-2 2 1,2-5 13,3 5 0,-2-1 0,0 2 0,-3-1 146,3 2 0,-2-4 212,1-1 1,0 0-180,1 3 0,1-1-167,-1 1 1,-1-2-1,1 0 1,-4 0 15,2 0 0,1 0-10,1-1 0,-2 3-46,0-3 0,0 4 49,-1-4 0,2-1 0,-2 2 0,0-2-30,3 2 0,-3 0-2,0 0 1,2-2 7,-2 1 1,3 0-2,-3 0 0,2 2 2,-2-2 1,0 2-6,3 0 1,-3 1-1,0-1 0,2-1 20,-2-1 1,3 0 1,-3 3 1,3-3-23,-2 0 0,0 0 1,0 3 1,-2-1-10,4 1 1,-3-3-4,1 0 1,0 1 14,-1 1 1,1 0 2,-3 1 0,1-3-1,-1 0 1,1-1-3,-1 1 0,1-2-1,-1 2 1,0-2 4,1 3 0,-1-3 3,1 2 0,0 0-7,1 0 1,0 2-2,0-2 1,1 1 2,0-1 1,2 3-1,-3-1 1,3 0 0,-2 0 0,0 1 0,-1-3 1,0 1 5,3-1 3,-3 2 0,3-3 1,-2 1 0,-1 0 55,-1-2 0,-1-1 8,1 4 0,0-3-10,1 2 0,0-2-38,0 2 0,0-1-43,1 1 0,-2 0 21,4 3 0,-1-1-5,1 0 1,1 1 10,-1-1 0,1 1-4,1-1 1,-1 1-67,-1-1 1,1 0-15,-2 1 1,2-3-65,-1 0 0,2 3 117,-2 1 1,2-1-58,-2-3 1,-1 0-13,1 3 0,-3-1 3,0-2 1,-1 1 5,0-3 1,-1 2-120,1-2 91,-1 3 1,0-3-104,-2 2 1,2-2 59,-2 0 1,0 1-411,0-1 129,-3 0 434,2 1 0,0 3 0,1 4 0</inkml:trace>
  <inkml:trace contextRef="#ctx0" brushRef="#br0" timeOffset="7163">0 1 8167,'7'0'286,"-1"0"-180,1 0 0,-1 2-134,1 0 1,0 3 124,1-1 0,0 1-18,3-1 1,-3 4-65,0-1 0,2 1 14,1-2 1,0 0 17,0 1 0,1-1 26,-1 1 1,1-1-62,1 1 1,-2-1-17,-1 0 1,-1 3-8,2 0 0,-1-1 6,3-1 0,0-1-15,0 0 0,-2 3 26,-1 0 1,3-1-16,2-1 1,0 1-34,-2 1 1,0 0 36,0 0 1,2-2 43,0 1 0,0 0 6,-2 1 1,0-2 8,-1 1 0,1 0-68,0-2 1,-2 0-2,0 1 1,-1 1 0,3 1 1,0 0-4,0-3 0,0 1 5,2 2 0,-2-2-13,2 1 1,-3 2-8,3-2 1,-2 1 25,0-3 0,0 1 3,0-1 0,0 3 60,0-1 1,-3 1 13,1-3 0,-1 1-52,1-1 0,1 1 6,-1-1 1,-2 0-2,-1-2 0,2 2 2,1-2 0,1 2 0,-2 0 0,2 1-26,-1-1 1,-1 0-4,1-2 1,0 2 14,1 1 0,-2-3-4,-1 3 0,0-2 20,0 1 1,0-2 1,0 1 0,-2-2-23,1 1 1,2 1-9,-2-2 1,2 2 6,-2-1 1,0-1-8,3 2 0,-3-2 0,0 2 0,2 1 30,1 0 1,-1 1-3,1 1 1,1 0-28,1-2 1,3 0-1,-3 1 1,1-1-12,-1 1 0,-1-1 16,-1 1 0,1-2-2,-1 0 1,-2 2-6,0-3 1,-2 2-4,-1-3 1,1-1-30,-1 1 0,0-2-6,1 3 0,-2-2 36,1 3 0,0-1-2,5 2 1,-3-1 11,0-1 1,2 1-11,1 4 0,-1-2 0,1 1 0,-3 0 5,3 1 0,-1-2 3,1 1 1,0 0 1,-2 1 1,1-2 4,-1 2 0,0-2-33,0-1 0,-2 1 23,1-1 0,2 0-4,-2-2 0,3 2 1,-2-2 0,2 1 28,0-1 1,-1 2-3,0-2 0,1 1 3,2 0 0,-3 0 6,-1 0 0,-2 0 8,-1-1 0,1 1-34,2-3 1,-3 3 3,1-1 0,-1-1-55,-2-1 0,2 1-19,1-1 1,-1 3-13,0-3 1,-1 1 15,-1-1 1,-2-1-97,2 3 128,1-2 0,1 4-15,1-2 1,-3-1-64,0 2 1,-2-3 5,3 2 0,-2-2-169,1 3 1,1-3 29,-2 2 0,1-2-67,-2 2 0,2-1 39,-2 1 1,3 0-107,-3 3 0,2-3 372,-2 0 0,9 9 0,0 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7:30.80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259 28 7799,'0'7'191,"0"2"-94,0 3 1,0 1-135,0 0 1,0 3 37,0 0 1,0 5 32,0 0 1,0 1-19,0-2 1,0 1-135,0-1 1,0 1 94,0 2 0,0-2-146,0 2 0,0-2 105,0 0 1,0 0-15,0 1 1,0-3 42,0 2 1,0-5-5,0 3 0,0-1-20,0 2 0,0-2 14,0 1 0,0-2-1,0 1 1,0 2 37,0-2 0,0-1 7,0 2 0,-2-1-1,0 2 0,0 0 7,2-2 1,0 1-23,0-3 1,0 1 2,0-1 1,-3-1 11,1 3 1,0-2-13,2 2 1,0-2-1,0 2 1,0-1 9,0 2 1,0 0-3,0-4 1,-1 2 4,-1-1 1,1 1 4,-1 1 1,1 1 60,1-3 0,0 3-65,0-1 0,-2 1 11,-1-1 0,1-1 25,2-4 1,0 1 4,0-1 1,0 0-28,0-1 1,0 0 1,0-3 1,0 3-12,0-1 0,0 2-7,0 1 0,0-3-27,0 1 1,0-1 39,0 3 1,-2-1-38,0 1 0,-1-1 22,3 1 0,0-3-3,0 1 0,0-1 2,0 3 0,0-3 2,0 1 1,0-3 1,0 2 1,0 0 1,0 0 1,0 2-1,0-2 1,0 0 0,0 0 0,0 0 3,0 0 1,0 1 11,0-3 0,0 3 1,0 0 1,0-2 16,0 2 0,0-4 5,0 1 0,0 1-17,0-1 1,0 1 3,0-1 1,0-1 5,0 4 0,0-3 3,0 2 1,0-2-51,0 3 1,0-3 13,0 2 1,0-2-7,0 3 1,0-3 23,0 2 0,0-3 0,0 1 0,0 1-7,0-1 1,0 1-1,0-1 1,0-1 37,0 1 1,0-2-18,0 0-25,0-3-57,0 2 1,0-4-67,0 2 11,0-2-265,0 1 139,0-3 0,0-15 0,0-4 1</inkml:trace>
  <inkml:trace contextRef="#ctx0" brushRef="#br0" timeOffset="1158">150 21 7660,'-3'0'359,"-4"0"0,7 1-224,-3 1 1,2-1-1,-1 4 1,1 0-41,-1 1 0,1 4 77,1 2 1,0-2 6,0 2 1,0-1-122,0 3 1,0 0-1,0 2 0,0-1 5,0 3 0,0-2-155,0 2 1,0 0 120,0 0 1,0-1-10,0-1 0,0 2-145,0 2 1,0 0-19,0-2 1,0 2-84,0-2 1,0 3 85,0-1 1,0 2-45,0-4 1,0 2 59,0 1-44,0 2 108,0-2 1,0 3 9,0-4 1,0 1-16,0-1 1,0 3 79,0 0 0,0-3-11,0-2 1,0-2 16,0 2 1,0 0-12,0 3 0,0-4 11,0-1 0,0 2-28,0 0 1,0-1 10,0 1 1,0-2 1,0 2 1,0-2-1,0 0 1,0 0-11,0 0 1,0 2-9,0-2 1,0 2-2,0-2 1,0 2 13,0-2 0,0 0 0,0-2 0,0-1-1,0 1 0,0 1 3,0 0 1,0-2-3,0 0 1,0-1-1,0 2 0,0-1 4,0-2 0,0 4-5,0-4 1,0 3 0,0-5 1,0 3-2,0-1 1,0 0-1,0 0 0,0 0 0,0 0 0,0 1 0,0-3 0,0 3 0,0-3 0,0 3 0,0-1 0,0 1 8,0 0 1,0 0 1,0-3 0,0 3-11,0-1 1,0 1 1,0 0 0,0 2 0,0-2 1,0 1-2,0-4 0,0 3-1,0-3 1,0 0-1,0-2 1,0 2-2,0 3 1,0-2-1,0 2 0,0-3 1,0 2 1,0 1-51,0 1 0,0 1 11,0-1 1,0-1-7,0-1 1,0 1 22,0 1 1,0-1-5,0-1 1,0-1-33,0 2 0,0-2-4,0 0 0,0-3-44,0 2 0,0-1 61,0-1 1,0-1-306,0 1 146,0 0-205,0 0 271,0-3 139,0-1 0,0-12 0,0-3 0</inkml:trace>
  <inkml:trace contextRef="#ctx0" brushRef="#br0" timeOffset="2211">14 0 8281,'-4'0'-208,"1"0"406,3 0 1,-1 3-98,-1 2 1,1 3-3,-1 1 1,1 4 64,1 1 0,0 0-13,0 5 0,0-1-16,0 2 1,0 1-74,0 2 1,0-2-143,0 2 1,0 0 115,0 0 1,0 3-13,0-1 0,0-2-48,0 0 0,0-2-211,0 0 0,0 1-37,0 1 1,1 0 81,1-3 0,-1 1 59,1-1 1,-1 1 67,-1 2 1,0-2 11,0 2 0,0-2-5,0 0 1,0 1 20,0 1 1,0 1 10,0-2 0,0 0 0,0 0 1,0 0 21,0-2 0,0 0-5,0-2 0,0 1-4,0-3 0,0 4 19,0-2 1,0 4 1,0-4 0,0 1-9,0 2 1,0-1 8,0 1 1,0-3-13,0 0 1,0-1 0,0 2 0,0-1 47,0-5 0,0 3 4,0-2 1,0-1-37,0 0 1,0 3-11,0-5 0,0 4-1,0-1 0,0-1 7,0 3 1,0 1-4,0-1 1,0 1-1,0-2 0,0 0-1,0 1 1,0-2 2,0 0 1,0-1-6,0 1 1,0 0-11,0-1 1,0 1 5,0 0 0,0-1-2,0 1 1,0-1 0,0 1 1,0 2-3,0 0 1,0 0-1,0-3 1,0 1-1,0 0 1,0 1 1,0-2 1,0 3-1,0-5 0,0 3 1,0 1 0,0-2-11,0 3 1,0-3-1,0 3 0,0-1-25,0 1 0,0-2-6,0 2 0,0-1 27,0-2 1,0 1-4,0 0 0,0-3 31,0 0 1,0-2-30,0 0 0,0-1-58,0 1 0,0-3-3,0 3 1,0-5-326,0 3 138,0-5-184,0 1 448,0-3 0,3-15 0,1-4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7:52.489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7 7278,'0'-3'810,"0"0"-127,0 3-725,3 0 38,-3 0 2,6 0 0,-4 0-52,2 0 87,-3 0-38,5 0 1,-2 1 4,2 1 0,-2-1 10,1 4 1,-1-2-4,3 1 0,-3 1 21,0-2 1,0 1-27,3-2 0,-1 3 2,1-1 0,-1 0-4,1 0 1,-1-1-2,1 1 1,-1-2-34,1 2 1,-3 0-8,0 0 1,1 1 16,1-3 1,1 3-10,-1-3 0,-2 1 3,1-1 0,-1 1-5,3 1 1,-3 1 11,0-3 0,0 3 11,3-3 1,-1 2 6,1-2 0,-3 3-4,1-3 8,-1 3 0,2-2-22,1 1 2,-1 2 35,1-3 0,-2 2-31,0-1 30,1-3 1,-4 3-14,3-2 1,0-1 2,0 1 0,-2 1-1,2-1 1,-3 1-1,2-1 0,1 1-1,1 1 0,0 0 1,-2-2 0,2-1-2,-2 1 0,0 1 0,0-1-11,0 3 0,3-4 21,-1 4 0,-1-4 0,-1 1 1,-2 1 10,2-1 0,-1 1 4,1-1 1,-2-1-24,2 1 0,-2 1 1,3-1 0,-3 0-23,2-2 0,-2 3 27,3-1 1,-2 1-11,2-1 0,-2-2-1,-1 3-3,2 0 1,2-1 2,-2 2 1,2-3 0,-2 2 1,0-1 2,0 1 0,-2 1 2,3-2-1,-4 0 0,5 1 1,-3-1-2,1 2 1,2-3-4,-2 1 1,0 0-1,0 0 1,-2-1-9,2 1 1,-1 1-2,1-1 1,-2 1 9,2-1 0,-2-1-1,3 1 0,-1 1 6,3-1 1,-3 2-8,0-2 1,-2 1 7,3-1 0,-1 0 14,2 2 1,0-2 2,-1 3 1,0-4 12,0 1 1,-1 1 6,2-1 1,-3 3-27,4 0 1,-2-2 3,1-1 0,1 1-16,-1-1 1,1 2-9,-1-2 1,1 3-15,2-3 1,-3 3 15,2-1 0,-3 0-4,2 0 1,-1-2 13,-1 2 1,0-1 1,2 1 1,-3-3-9,0 1 1,-1 1 0,1-1 0,-2 1 60,2 0-51,1-3 0,1 5 1,1-3 1,-3 1-10,0-1-4,1 2 1,1 2 4,1-2 0,-1 1-2,1-3 0,-3 3 8,0-3 1,0 1-1,0-1 1,2-1-21,-2 4 0,2-3-3,0 2 0,0-2-17,-2 3 1,2-2 27,-1 1 0,0 2 0,2-3 3,-1 1 1,1 2 0,-1-2 1,-2 1-6,1 0 1,-1 0 2,3-3 0,-1 3 3,1-1 1,-1 0-1,0 0 1,1-2-2,-1 3 0,1-2-3,-1 2 1,-1 0 0,-1-3 0,2 2 21,3-2 0,0 3 1,-3 0 1,1-2-22,-1 2 0,1-3 2,-1 2 1,1 0-1,-1 3 0,0-3 0,1 0 1,-1-1-101,-2 1 0,2-2 93,-2 2 1,1-1-5,-1 1 0,2-2-6,-1 2 1,0-1 2,2 1 1,-1-2 11,1 2 0,-1-2 6,1 3 1,-1-3 3,1 2-4,-1 1 0,1 1 3,-1 0 1,0 0-9,1-1 0,-1 0-1,1-3 1,-3 2-2,1-2 1,-1 3 0,2 0 0,-1-2 18,-1 1 0,0-1 0,3 1 1,-3-2 3,0 2-3,1-2 3,1 4 28,1-3 0,-1 2 6,1-1 0,-3-1-39,0 2-8,1 1 1,0-5-31,0 3 0,0-2-26,0 3 27,0-4 0,2 4-9,-1-3 1,0 1 13,-2-1 0,2 0 9,-2 2 0,0-2-7,0 3 0,1-4-16,1 1 1,1 1 3,-1-1 1,1 3-15,-1-3 0,1 1-3,-1-1 0,0-1 41,-2 4 0,2-4-4,-2 1 0,1 2 23,-1 0 0,2-1-21,-1-1 0,0 0 2,-1 0 1,0-2 57,-2 3-23,1 0 0,4-1-26,-1 2 0,-1-3 11,-1 1-28,0 2 0,3-2 15,-1 2 0,-2-2-1,1 2 0,-1-2 8,3 0 0,-3 1 16,0-1-20,0 0-2,3 1 1,-1-2-3,1 1 0,-3 1-2,1-1 1,-2 1 4,1-1-9,2-1 1,-2 2-4,2-1 1,-1-1-6,-1 1 0,0 1-11,3-1 91,-1 3 0,-2-4 8,1 1 0,-3 0-29,2 0 1,-2-1 63,3 1-46,-4-2-86,2 0 1,-3 1-37,0 1 12,3-1-236,-2 2 183,1-3-543,-2 0 0,-11 0 0,-3 0 1</inkml:trace>
  <inkml:trace contextRef="#ctx0" brushRef="#br0" timeOffset="2300">14 98 6207,'4'0'396,"0"0"-216,-2 0 1,1 0 128,0 0-16,-3 3-28,6-2-215,-2 4 0,1-3 7,0 2 1,-2-2-88,-1 0 0,0 1 74,2-1 12,0 3 1,3-2-38,-1 1 1,1 2-2,-1-2 1,1 0 51,-1 0 0,1 0-2,-1 0 0,1 2-43,-1-2 1,1 1 39,-1-1 0,1 2-81,-1-2 0,1 0 49,-1 0 0,1 0 1,-1 0 0,0 2-9,1-2 0,-1 0 2,1 0 0,-3-2-3,1 3 1,-1-3-8,2 2 0,1-2-7,-1 3 1,1-2-30,-1 1 0,1 2 10,-1-1 1,1-2 1,-1 1 0,0-1-6,-2 1 0,2-2 7,-2 2 0,1-1-4,0 1 1,0-2 5,0 2 1,0-2-7,-1 3 10,2-4 1,-3 4 3,4-3-4,-1 3 0,1-2 0,-1 2 0,-1-2 0,-1-1 0,-2-1 0,2 1 0,1 2 0,1-3-10,1 4 0,-3-2-2,0 2 1,-2-2-2,3-1 0,-1 0-2,2 2 0,-1-3-50,-1 2 0,0 0 51,3-1 3,-1 3 1,1-2 9,-1 1 0,-1-1-1,-1 0 0,0-2 15,0 3 0,2-2 6,-2 0 0,0 1-2,0-1 0,-2 2 7,2-2 0,1 3-18,1-3 0,0 3-1,-2-1 0,2 1 0,-2 0 1,0 0-12,0-3 1,0 2-3,3-2 1,-1 3-20,1-3 0,-3 2-7,1-2 1,-1 3 23,2 0 1,1-2 12,-1 2 1,1-3-5,-1 2 0,1-2 15,-1 2 0,1-1 4,-1 1 0,0-2-18,-2 2 0,2-1 5,-2 1 1,2-1 11,0 2-11,1 1 1,-1-5-6,1 3 1,-3-2-3,0 3-6,1-4 1,1 4-17,1-3 1,-1 3-5,1-3 1,-3 1 12,0-1 1,-2-1-2,3 4 1,-1-3 8,3 2 0,-1-2-5,1 3 8,-4-4 1,3 4 3,-2-3 1,1 1 4,0-1 1,0-1-4,0 1 5,0 2-6,2-1 1,-1 2-2,1-1 0,-3-2-1,0 2 0,1-2 1,1 3-29,1-3 0,-3 1 11,0-1 0,-2-1-3,3 1 1,-3 1 18,2-1 1,0 1 1,0-1 50,2-1-22,-2 5 1,1-5-29,0 3 1,0-2 4,0 0 1,-2 1 12,2-1 1,-1 2-16,2-2 0,-1 3 0,-1-3 0,-2 3 55,2-1 0,1 0 3,1 0 0,1-2 5,-1 3 0,-2-3 105,1 2 0,-1 0-122,3 0-5,-1 2 0,1-3 3,-1 1 1,-2 1-50,1-3-4,-1 3 0,2-3-3,1 2 0,-3-2-21,1 2 1,-3-2 14,2 0 1,-2 2-11,2 0 1,-1-1-28,1-1-2,0 2 24,3-1 1,-2 1 6,0 1 1,1-4-4,-2 1 1,-1 1 6,2-1 0,-3 1-3,2-3 0,-2 2 18,3 0 1,-3 1-1,2-1 40,1-1 1,0 2 8,0-1 0,-2-1-32,-1 1 0,0 0 8,2 0 1,-2-1-65,3 1 0,-3-1 51,2 1-2,0-1-11,3 5-14,-1-6 9,1 6-10,-1-5 27,1 5-1,-1-3-2,1 1 1,-3 1-5,0-3 1,-2 1 0,3-1 1,-3 0-22,2 2 8,1-3 0,1 4 0,1-2 1,-3 1-3,0-2 1,0 2 12,3-2 1,-3 1 50,1-1 0,-3-1 61,2 1-39,0 2-29,3-3 1,-3 4-14,0-3 4,-2 0-57,4 1 1,-5-2-33,3 1-141,-2-1 0,1-1-227,0 0-318,-3 2 44,3-1-412,-3 2 1108,0-3 0,-14-6 0,-4-1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7:27.0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219 34 6761,'-4'-3'357,"1"2"-206,3-5 0,-1 6 45,-1-3-189,1 3 214,-2 0-63,3 0 0,0 3-133,0 1 0,0 4-11,0 2 0,0-1-99,0 0 0,0 0-35,0 2 0,0 0 83,0 3 0,2 0-84,0-1 1,1 3 70,-3 0 0,0 3-100,0-1 1,0 0 106,0 0 1,0-3-20,0 1 1,0 1 62,0-1 1,0-1 1,0-1 0,0 0 9,0-1 1,0 2-49,0 1 1,0-3 56,0 1 1,0-1-31,0-1 0,0 1 2,0 0 0,0 1 5,0 0 0,0-3-5,0 0 0,0 1-7,0 1 1,0-1 0,0-1 1,0-2 29,0 2 0,0-1-25,0 1 1,0-3 100,0 1 1,0 1-81,0-1 1,0 3 4,0-3 1,0 0 4,0-2 0,0 2 3,0 0 0,0 1-2,0-1 0,0-1 2,0 3 1,0-1-45,0 1 0,0-2 34,0 2 0,0-2-48,0 0 0,0-1 24,0 1 1,0 1-2,0 1 0,0-1-5,0-3 0,0 1-4,0 1 0,0-2 13,0 2 0,0-1 2,0-1 0,0 0 3,0 2 0,0 1-6,0 2 1,0-3-17,0-2 1,0 2 8,0 0 0,0 1-2,0-1 0,0 1-15,0 2 0,0-2-4,0-1 1,0 1 22,0 1 1,0 2-3,0-4 1,0 3 3,0-1 1,0 0-1,0 0 1,0-3-28,0 2 0,0-2 36,0 1 1,0-1 2,0 1 0,0 0-19,0 1 1,0 1 0,0-2 1,0 2 4,0-2 0,0 1-2,0-1 1,0 0 11,0 2 1,0-2 2,0 3 1,0-4-1,0 1 1,0-1-7,0 1 1,0-1 27,0 1 0,0 1-21,0-1 1,0 2 4,0-2 0,0 1-6,0-1 0,0-1-1,0 1 1,0-1 6,0 1 0,0 1 0,0 2 1,0-2-10,0-1 1,0 0-2,0 2 1,0-3-2,0 1 0,0 2 1,0 0 1,0-1-1,0-1 0,0 1 1,0-1 1,0 0-1,0-2 0,0 2-2,0 0 0,0 3 2,0 0 0,0-2-1,0 2 1,0-3 0,0 2 1,0-2-1,0 0 0,0-1-9,0 1 0,0 1-1,0 1 1,0-1-17,0-3 0,0 2-5,0 0 1,0 0-3,0-2 0,0 0-43,0 0-87,0-1 0,0 1-12,0 0 175,0-3 0,-3 2 0,-1-2 0</inkml:trace>
  <inkml:trace contextRef="#ctx0" brushRef="#br0" timeOffset="1326">164 27 6455,'0'-4'444,"0"-1"43,0 4-274,0-5 0,0 4-76,0-2 173,-3 2-317,2-1 38,-2 3 1,2 0 131,-1 0-44,1 0-182,-2 0 1,3 1 89,0 1 1,0 2-135,-3 3 1,3 0-32,-3-1 1,3 3 88,0 1 1,0 1-5,0-2 1,0 3 42,0-1 0,0 3-17,0 2 1,0 1 25,0 1 0,0 1-2,0-3 0,0 4 4,0-2 0,0 5 11,0-5 1,0 3-31,0-2 0,0-2 19,0 1 0,-3-2-157,1 2 0,0 0 66,2 0 1,0 1-12,0 0 0,0-3 32,0 0 1,0-1-15,0-2 1,0 1 35,0 0 0,0-1 8,0 1 0,0-1 36,0 1 0,-3-2 23,1 2 0,0-4 60,2 6 0,-1-3-68,-1 3 1,1-3 5,-1 1 0,1-5-12,1 5 0,0-2 4,0 2 0,0-3 18,0 1 1,0-1-4,0 3 1,0-2 51,0 1 0,0-3-35,0 4 0,-1-3 5,-1 0 0,1 0-42,-1-2 0,1 2-1,1 2 0,0-1-3,0-1 0,0-2-6,0 3 1,0-3 11,0 2 0,0-2-10,0 2 0,-2-1-15,0 1 0,-1-2 17,3 2 0,0-2 0,0 0 0,0-1 7,0 1 0,0-1 3,0 4 1,-2-4-9,0 1 0,0 1 0,2-1 0,0 1 1,0-1 0,0-1 0,0 1 0,0-1-8,0 1 0,0 1 14,0 1 0,0 0-1,0-2 1,0-1-9,0 1 0,-1 1 1,-1 2 1,1 0 12,-1-1 1,1 1 0,1-3 1,0 4-2,0-2 0,0-1 2,0 2 1,0-2-10,0 2 0,0 0-1,0-3 1,0 2-18,0-2 1,0 4 18,0-2 1,0 1-2,0-1 0,0 2-3,0-4 1,0 2-2,0-2 1,0 3-5,0 0 0,0 0 1,0-1 1,0 2-9,0-2 0,0 1-2,0 0 0,0 1 8,0-2 1,0 0-6,0 0 0,0 0-3,0 0 0,0 1 9,0-3 1,0 3-2,0 0 1,0-2 12,0 2 1,0-4 2,0 1 0,0-1-12,0 1 1,0-1 2,0 1 0,0-1-15,0-2 0,0 1-71,0 0-9,0 0-13,0 0-202,0-1 63,0-2-328,0-1 571,0-3 0,-6-24 0,-2-6 0</inkml:trace>
  <inkml:trace contextRef="#ctx0" brushRef="#br0" timeOffset="2401">48 14 8320,'-4'0'0,"2"3"0,1-2 0,1 4 0,0-3 0,0 3 0,0 1 0,0 4 0,0-1 288,0 0 1,0 0-270,0 2 0,0 0 26,0 3 0,0 3 5,0 1 1,0 2-17,0 0 0,0 1 1,0 2 0,0-1-94,0 3 0,0-1-108,0 1 1,0-1-6,0-4 0,0 3 99,0 0 1,0-3 25,0-2 0,0 0-23,0 3 1,0-3 47,0 0 1,0-2 0,0 2 1,0 0 13,0 0 1,0 2-32,0-2 1,0-1 40,0 1 1,0-3-21,0 1 0,0-1-61,0 1 0,0-3 54,0 0 1,0-1-9,0 2 0,-2 0 20,0 2 0,0-1 2,2 0 0,0 0 44,0-2 1,0 2-58,0 1 0,0-2 108,0 2 1,-1-2-87,-2 0 1,3 0 16,-3 2 0,3-1-11,0 1 1,0-3 3,0-1 1,0 1-5,0-2 1,0-1-8,0 2 1,0-2 0,0 2 1,0 1-5,0-2 1,0 0-20,0 0 1,0 0 6,0 3 0,0 0 2,0-1 1,0-1 21,0-1 0,0-2 0,0 2 0,0 1-10,0 1 1,0-1 0,0-1 1,-3 1 1,1 1 1,0 1 3,2-1 0,0 1-22,0 0 0,0-3-1,0 0 0,0 1-16,0 1 0,0 1 33,0 0 0,0-1-2,0 1 0,0 0-3,0-1 0,0 1 1,0-1 1,-1 1 0,-1 0 1,1-1 4,-1 1 1,1 0 13,1-1 0,0 1-15,0-1 1,0 1-3,0 0 1,0-1-37,0 1 0,0 0-7,0-1 0,0 2 24,0-1 1,0 0-3,0-4 1,0 3-49,0-1 0,0 1 49,0-4 0,0 1-131,0-1 1,0-1-29,0 1 0,0-2-377,0 0 559,0 0 0,-6-3 0,-2-1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7:36.37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109 1078 8178,'7'-7'-738,"-2"2"0,-1 1 870,2-2 0,2 3 99,1-2 0,0 0-56,-2-1 0,0 0-37,0 1 0,2-1 4,0 1 1,1 2-8,-1-2 0,1 1-16,4 0 0,-3-2-6,1 1 0,-1-1-90,3-1 1,-1 3-113,1-1 1,-3 1 67,1-3 1,-1 0-73,3 0 0,-1 0 76,1 1 0,0-1-18,-1 0 0,2 0 71,0 0 1,-2 1-17,0-1 0,-1-1 14,2-1 1,0 1 7,-1-1 1,1 0-57,-1-1 0,1 1 15,0 3 0,0-4 0,2 1 1,-2 0-10,2-1 0,-1 3-6,-2-2 0,1 1 15,0 1 1,-1 1-11,1-1 0,-1 0 50,-2 0 1,3 0 16,-1 0 0,-1 1-36,1 2 1,-1-4 5,2 1 1,0-2 121,-1 3 1,1-1-73,0 0 1,0 0 10,2 0 1,-2-2-72,2 0 0,-1 0-4,-2 2 1,1 0 3,-1 1 0,1-1-10,0 0 1,-1 2-139,-2 1 1,3-1 92,-1-1 0,1-1-6,2 0 0,-2 0 29,0 0 1,2 0 1,0-2 1,2 1 9,-2-1 1,0 1 10,-3 2 1,1-1-10,-1 0 0,1 0 10,0 0 0,-1 0 13,1 1 0,-1-1-14,-2 0 1,4 0 31,-1 0 1,-1 1-76,-2-1 0,1 2-3,1 1 1,-1-1 22,-1-2 1,0 1-6,3-1 0,-3 0 42,1 0 0,1 0 1,0 0 1,3 1-2,-2-1 0,-3-2 8,3 0 1,-1 0-27,1 2 1,1 0 21,-4 0 0,2 1 9,1 1 0,0-1-55,-1 2 1,-4-2-6,0-1 1,-3 2-26,4 1 1,-3 2-125,0-3 1,0 3 90,0-3 0,0 3-4,2-3 1,-1 2-107,1-2 1,-2 0 41,0 3 0,0-3-438,0 3 354,0-4 0,-3 6-485,1-3 390,-4 3 329,2 0 0,-9-6 0,-1-2 0</inkml:trace>
  <inkml:trace contextRef="#ctx0" brushRef="#br0" timeOffset="1115">62 968 6937,'3'-3'734,"-2"-1"-521,4 2 0,-3 1-47,3-1 0,-3 0-69,2 0 1,1-1-14,2-2 1,2 0-22,0 3 0,3-4 33,-1 2 0,2-2-106,1-1 0,2 0 56,0 0 1,0 0-168,0-2 0,-1 0 87,4-2 0,-3 2 69,2-2 0,-3 2-123,1 0 0,0 1 93,0-1 1,1 1-11,-1-1 1,-2-1-2,2 1 1,-1-2 0,1 2 1,1-1 27,1 1 1,1 1 4,-3-1 0,3 1-3,-1-1 1,-3 0 3,1-2 0,-3 3-28,3-1 1,-1 1-2,1 1 0,-3 0-3,3 1 0,-3-1 1,2 0 1,1-1-3,0-1 0,-1 2 0,3-2 1,-2 1-7,2 1 0,-2 0 2,2-2 0,-3 1 41,1-1 0,-2 1 2,0 1 1,0 2-33,-1-2 1,1 3 2,0-3 0,-4 0-11,-1 3 0,2 0-1,0-1 0,0 2 5,0-2 0,0-1-1,0 1 0,4-1-95,-4-1 0,3 1 25,-2 2 0,1-3-15,0 0 1,1 0 48,-1-2 0,0 4-8,-1 1 1,1-1-1,-2-2 1,1 0-5,-1 1 1,2 1 48,-1 0 1,-3 2-2,1-2 0,-1-1 59,0 1 0,3 1-25,-3-3 0,2 2 13,-2-4 0,3 1-39,0 1 1,1 1-1,0-1 1,3-2 7,0 0 1,1-1-9,-1 1 1,-2 0-27,2-2 1,1 3-5,-1-1 0,3-1 15,-1 1 1,-1-1-44,1 4 1,-3-1 6,1 0 0,0-2-49,-2 0 1,1 0-9,-4 2 1,2 0 42,1 0 1,0 1-6,-1-1 0,-2 0 7,1 0 1,-3 1-11,2 1 0,-2-2 83,3 2 0,-2-2-81,2 2 1,-2 1 0,-1 0 1,2 2-49,3-3 0,-1 1-13,1 0 0,-1-2-7,-2 4 1,1-2-143,-3 1 0,0-1 274,-2 2 0,-3-1 0,-1 3 0</inkml:trace>
  <inkml:trace contextRef="#ctx0" brushRef="#br0" timeOffset="2051">0 894 7812,'0'-5'-766,"0"0"953,0 4 1,0-3-129,0 2 1,0 0-13,0-2 0,1 0-14,1-1 1,3 0 50,4 3 0,1-3-2,1 0 1,4-1-33,-1-1 0,4-2-15,0 0 0,4-3 12,1 1 1,5-2-9,-1-1 1,3 0-1,-1 1 1,-1-1-7,2 0 0,-2-1 13,-1-1 1,-2 1-6,0 3 0,-2-1-19,2 2 0,-2-3 11,2-2 1,-1 4-4,1-1 1,-1 1-5,-1-2 1,-1 0-3,3-2 0,-1 1-9,1-1 1,2 3-2,-2 1 0,1-1 44,1-1 1,-2 3 53,0-3 0,-2 4-18,2-1 0,-2 2-97,2-3 1,-3 4-7,0-1 0,0-2 9,1 0 0,-3 0-8,2 0 0,-2 3-10,3-1 0,-4 1-11,-1 1 0,-1-3 0,2-1 1,-1 1-24,-2 1 0,3 1 78,0-1 1,0 1 1,2-1 0,-3 1 11,0 2 0,-2-1-79,2 0 1,-3-1-90,1-1 0,1 4 51,-1-2 1,-3 2-161,-1-2 0,-1 0 137,3 1 1,-1-4-21,1 1 0,-1 0 41,-2 2 0,4 1 63,-1-1 0,1 0 167,-1 0 0,-1 1-136,1 2 1,-1-2 181,-2 1 1,0 0-95,-2 0 0,-2 0 121,3 3-275,0-4 1,-5 3-2,2-1-290,-4 1-25,0 3 160,-3 0 0,0 3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7:40.02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151 1037 7759,'0'-4'-603,"0"0"888,0 2-190,0 1 1,0-3 26,0 2 1,3 1-1,1-4 1,5 3 1,0-3 1,3 2 8,-1-2 0,3-2-29,2 0 0,-1 1-4,3-4 0,0 1-121,3 0 1,0-1 21,2 1 1,-2 1-77,2-1 0,-2-1 116,-1 1 1,-1-1-12,2 1 1,-5 1-49,5-1 1,-5 2 0,3 0 1,-3 0 9,0 0 0,2 1-3,-4-1 0,1 0-56,-1 0 1,1 0-11,-2 0 1,5-2 103,-5 0 0,3 0 28,0 2 0,-1 1 9,4-1 1,-4 0-78,1 0 1,-2 0 10,0 1 1,-1-1-18,1 0 1,-1 0 3,-2 0 0,2 1-8,-2 2 0,2-2-28,-2 1 1,2-1 119,-2-1 1,0 1-18,0 2 0,0-2 152,3 1 0,0-1-160,-1-1 1,0 1 21,-1 1 0,3-1-59,-2 2 0,0 0 6,-1 0 0,-3 0-11,2-1 0,0-1-170,0 2 1,1-2 3,-3 2 1,1-2 172,-1 1 0,1-1 86,1-1 0,-1 3-71,-3-1 0,1 1 154,1-3 1,-2 2-164,2 1 1,-1 1 8,-1-1 1,2 0 12,0 0 1,2-2-97,-2 1 1,3-1-132,0-1 1,-2 0 140,2 1 1,1-1-136,0 0 0,2 0 152,-3 0 0,0 3-10,-1-1 1,1 1 46,-3-3 0,2 2 10,-4 1 0,3 1 11,-3-1 0,2 2 25,-3-3 1,1 3-14,0-3 1,0 1-26,0 0 0,2-1 7,0 2 0,0-2-68,-2 1 0,0-3-126,2 1 0,1 1 99,2 1 0,-2-1-21,-1-2 1,1 0 82,2 1 1,0 1 59,-3 0 0,2 1 88,-2-3 0,3 0-112,0 0 1,-2 3 18,-1-1 1,-2 2 8,0-2 1,1 0 26,1 2 0,-4-1-26,2 2-23,-2-4 1,2 3-56,0-1 1,-3-1-338,1 2 142,-1-2 0,2 3 66,-1-2 1,-1 2-305,-2 0 94,-1 1-378,5 1 742,-5 0 0,-1 3 0,-4 1 0</inkml:trace>
  <inkml:trace contextRef="#ctx0" brushRef="#br0" timeOffset="1218">21 941 7784,'5'0'-867,"-1"0"1549,-2-3-470,4 0 1,-3-2-33,1 1 0,3 2-168,-3 0 0,2-1 99,1 0 1,0-1-98,0 2 1,0-3 59,2 3 1,0-4 4,2 2 0,0 0-24,3 0 1,-3-2-127,1-1 1,1-2 71,0 5 0,5-2 5,-5-1 1,2 0-79,-1 0 1,2 1 93,0-1 0,2 0-3,-2 0 0,1 0-12,-2 0 0,0 1-2,1-1 0,0-2-12,0 0 1,0 2-4,-2 2 1,0-2 34,2-2 1,-1 0 0,3 3 0,-2-2 141,3-1 1,-2 1-116,1-1 1,1-1 2,-3 1 0,2 1 5,-2 3 0,-2-1 12,-3 2 1,0-2-36,3-1 0,-3 2 0,1-2 0,-1 4-19,3-4 1,2 2-26,0-2 1,-1 0-19,-1 0 1,0 0 52,2 1 1,1-1-144,1 0 0,-1 0 105,-4 0 1,1 0-6,0 1 0,1-1 31,-1 0 0,1 2 2,-4 1 1,2 0-22,1 0 0,-1-2-1,1 1 1,-3 1-152,1 0 0,-2 0 39,1-1 1,2-1 3,-1 2 1,0 0 123,-1-1 0,3 1 96,-1-3 1,0 0-78,2 0 0,-2 1 17,3-1 0,-1 0-61,1 0 0,-1 3 18,1-1 0,-2 1-128,0-3 0,-1 0 92,1 0 0,0 0-115,2 0 0,-3 0 107,3-2 0,-2 1-17,4-1 1,-3 2 48,1 0 1,1-1 14,1-1 1,0 1-16,0-4 1,-4 6 100,0 0 0,0 0-60,-3-1 1,2 1-44,0-1 0,-1 0 8,-1 0 0,0 3-1,0-1 0,2 1-7,-2-3 0,2 2-41,1 1 0,0-1-11,-1-2 1,1 0 42,-1 1 0,-1 1-5,-1 1 1,1-1 31,1-2 1,-1 3-4,-1-1 1,-4 3 21,0-3-38,0 4 1,-6-3-4,1 2-130,-1 1-275,-1-2 50,0 3 1,0-3 0,0-1 0</inkml:trace>
  <inkml:trace contextRef="#ctx0" brushRef="#br0" timeOffset="2176">1 832 8670,'0'-6'651,"4"-1"-507,2 0 0,2 2-40,3 1 0,1-1-162,1-5 0,1 3 111,0-2 0,2-1-158,2 1 1,2-1 81,1 1 0,-1 1-120,0-1 0,3-1 68,0-2 1,0 2 42,-3 1 1,1 0-14,-1-1 1,3-1 34,-1 2 0,1-2 0,-2 0 0,0 2 10,1-5 1,3 2 5,2-1 0,-3 1 9,-1 1 1,3-3 6,-1-2 1,5 1 5,-3 4 1,0-2-24,-2 2 0,-3 0 2,3 0 0,0 0-5,3 0 1,-2-2-1,-1 1 1,2 2 8,-2-2 0,1 3-1,1-2 0,-2 0-47,0 0 1,-2 0-7,2 2 1,-1 1 16,1-3 0,0 2 20,-3 0 1,0-1-4,0-2 0,2 2 7,-2 1 1,0 2-1,-3 0 1,-1-2 39,-2 0 1,5 0 8,-3 2 1,3 0-26,-3 0 1,2 0 13,1 1 1,1-3-40,1-1 0,-3 1-18,-1 3 1,-1-2-3,2-1 0,-2 1 27,1-4 0,-1 4-4,2-1 0,-2 1 20,1 1 1,-4 1-1,1 2 0,-3-2 27,-1 4 10,0-3-55,-4 1-65,2 0 1,-4 1-79,-2 0-4,0 3-40,-4-4-127,0 4 0,3-6 0,0-1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7:45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185 1160 6909,'0'-5'-154,"0"1"0,2 1 388,0-1-95,3 2 1,-1-3-10,3 3 1,0-4 3,0 2 1,2-2 71,3-1 0,1-1-122,3-1 1,0 2-11,2-2 1,0-1-22,2 1 1,2-3-3,0 0 1,-1 0-15,2 1 0,-2-2-138,0 1 0,-1 2 102,1-2 1,-1 0-135,1-2 1,-2-1 44,-1 3 0,2 2 7,-2-1 0,2-1-10,0-1 1,1-1 36,-1 0 1,1 1-1,-1-1 1,1 0 30,-1 1 1,-1-2 2,2 1 0,-4-1-17,6 3 0,-4 0 4,4-2 1,-2 3 41,0-1 1,-2 1 14,1-3 1,-4 4 6,2 1 0,-2-1-18,0 1 1,-1-1 3,3 1 0,-2-1-12,2-2 0,-2 3 6,2 2 1,-2-2-52,0 0 1,-4 0-95,-1 2 1,-2-1 113,2-1 1,1 1 1,1-1 0,-1 2-8,-1 0 1,1 0 19,1 0 0,0 1 7,-2 2 0,2-2 25,-4 1 1,0 0 9,-3 0 0,4 0 33,-1 3 1,-1-4 16,-3 2 0,1 0-83,1 0 1,0 1-11,2-1 0,-1 2 1,-2-3 1,4 3-8,-1-3 0,2 3-12,-2-3 1,1 2 10,-1-2 1,-1 0-13,4 2 0,-2-2 34,2 1 0,0-2-1,-3-1 1,3 2 152,-1 1 0,1-1-120,0-2 0,-2 3 11,0-1 1,-3 3-8,2-3 1,-1 2 6,-1-2 1,-1 0-28,1 2 0,0-1 5,0 2 1,-3-3-36,1 3-9,-1-3 0,3 1 78,0 0-43,3-2 0,-2 3-42,1-2 0,-2-1 18,0 2 1,-2 1-1,-1 0 0,-2 0-41,3 1 0,-4-1-53,2 1-20,-3 1 0,1-2-531,1 3-105,-1 0 754,2 0 0,-3 0 0,0 0 0</inkml:trace>
  <inkml:trace contextRef="#ctx0" brushRef="#br0" timeOffset="1593">82 1091 7508,'0'-3'-85,"0"0"212,0 0-262,0 2 209,0-2 157,0 3-169,0-3 0,1 2-11,1-1 1,0-1-25,2 0 1,1-1-1,2 2 1,0-3 6,2 3 0,-1-3-10,1 3 1,2-3-106,0 0 1,2-1 90,1-1 0,-1 0-10,1 1 0,2-2 41,0-1 0,0 1 8,0-1 0,-1 2-49,4 0 0,-4-2 1,1 0 0,-2 0 11,0 2 1,-2-2-4,0 0 1,1 2 27,-2 2 0,-1 1 19,-1-3 1,2 0-3,0 0 1,-1 1-48,-1-1 1,1 0 5,2 0 0,1 0-12,0 0 0,1 1 1,0-1 1,0-1-81,2-1 1,-2 2 89,2-3 0,-2 3-30,-3 0 0,0 0 35,-2 0 0,-2 3-4,3-1 0,-3 3 20,0-2 0,0 0 7,0-1 1,0-1 7,2 2 0,-3 0 13,0-1 0,2 1-71,1-3 1,2 2 10,-2 1 1,1-1-3,-1-5 1,1 3 10,2-2 1,0 1-9,0 1 1,-2 1-10,-1-1 1,-1 1-8,1 0 1,-1 3 46,1-4 1,1 2 3,-1-2 1,2 0-36,-2 0 1,3 0 2,-3 0 0,2 1 62,-2-1 1,3 0-30,0 0 1,-2 0 4,2 1 0,-3-1-29,2 3 0,0-3 2,0 0 0,2 0-9,-2-2 1,1 2 0,0 0 1,1 0-6,-2 0 1,2 1-11,0-1 0,-1 0-50,-1 0 0,-2 0 55,3 0 1,-2 1 1,2-1 1,-2 2 4,-1 1 0,2-1-2,2-2 0,-1 1-4,-1-1 1,-2 0 0,3 0 1,-1 1 48,3 2 1,-2-3-16,0 3 1,1-4 116,-2 2 0,2-3-127,1 5 0,-3-2 5,0-1 0,-2 2-22,0 1 1,1 0-8,-1-1 1,2-1 16,-2 2 0,3-2-1,0-1 0,0 0-137,2 0 1,-3 0 76,1 1 1,-3-1-109,2 0 1,-2 1 94,3 1 1,-5-1-1,0 2 1,2 0-53,-2-1 0,1 1-2,-1-3 0,0 3-33,0-1 0,0 1-143,-1 0 0,1-2 14,0 1 0,0 0 100,0 0 0,2-1-455,0 2 367,3-2 261,-1-1 0,5-9 0,2-2 0</inkml:trace>
  <inkml:trace contextRef="#ctx0" brushRef="#br0" timeOffset="2675">7 962 6753,'-3'0'1434,"0"0"-621,3 0-818,3 0 0,0-1-5,4-1 0,3-2 110,1-3 0,3 0-3,2 1 0,-1-3-49,3-1 0,0 1 5,0 0 1,4-1-14,-2-2 1,3-2-15,0 3 1,-1-4-89,3 4 0,-3 0 8,3 0 0,-3 0 25,1 0 1,-4-2 37,-1 2 1,0 0-7,3 0 0,-3 2 79,0-3 1,0 2 189,0-2 1,4-1-208,-2 2 1,2-1 20,-1 1 0,-2-1-272,-1 2 1,2 1 78,-2 3 0,-1-4-87,-1 1 0,-3 0 108,-1 2 0,1 0 29,1-2 0,-3 1 55,3-1 1,-2-1 109,2 1 1,0-2-105,2 2 1,-4 0 153,2 2 0,-2 0-108,2 0 1,0 0-88,2 1 0,-4-1-149,2 0 0,-1 0 160,1 0 0,2 0-117,-3 1 1,1-2 69,2-1 0,1 1-30,-1-1 0,2 0 108,1-1 1,0-1 13,-1 2 1,1-2 97,-3 2 0,0-1-82,0 4 0,-1-1-3,0 0 0,0 2-32,-2 1 0,-1-1 3,-1-1 0,-2-1 14,3 0 0,-4-1 0,1-1 0,2 2 74,0-2 0,0 1 0,0 1 1,0 0 69,3 1 0,0-1-141,2 0 1,-1 0 10,1 0 0,0 0 44,0-2 0,5 0 2,-3-2 0,3 3-11,-3-1 0,2 1 5,0 1 0,0 0-77,-2 1 0,-1 1-141,-4 0 0,1 2 90,0-2 0,-4-1-164,-1 2 1,-1 0 25,-1-1 0,-3 3 129,-2-3 1,1 3-23,-1-2 1,0 1-61,-2-1 1,0 1-166,0-1 1,3 2-113,-1-3-355,3 4 780,-1-5 0,12 2 0,2-3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8:14.0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0 210 8504,'0'4'326,"0"0"-292,0-1 0,0-1-136,0 3 1,3-3 96,-1 3-147,4 0 1,-3 5-14,2 0 0,-1 0 93,-1-3 1,1 1-22,4-1 1,-3 3 65,0 0 1,0 3-12,2-3 1,-2 3 34,0-1 1,-1 0 6,1 1 0,2-3-40,-2 2 1,-1-2 11,1 2 1,-1-2-78,1 3 1,1-4 87,-4 1 0,2 1-4,-2-1 1,0 0 12,3-3 1,-3 1-2,3-1 0,-2 3-10,2 0 0,-3 0 1,3-2 1,-2-1 25,2 0 0,-4 1 7,2-1 1,0 1 9,0-1 1,2 2-27,-3 1 1,3-2-53,-2 2 1,2-2 3,-3 0 0,3 0-7,-2 2 1,2-2 52,-3 2 1,1-4-2,0-1 0,-1 0-12,3 3 0,-3 1 1,3-2 1,-2 2 8,1-4 1,-1 2 8,2 0 0,-1-2-38,1 0 0,1 0 7,-4 3 0,2-1-4,-2 1 0,2-1 0,1 1 0,1 2-8,-1 0 1,-1 0 20,1-3 1,-1 1 0,1-1 0,0 1-12,-3-1 0,1 1 4,2-1 0,1 0 25,-3 1 0,2-1-10,-3 1 0,4-1 3,-1-2 0,-2 1 13,0-1-4,1 2 0,-1 0-3,2 1 1,1-1 0,-3 1 1,2-1-3,-3 1 0,3-2 1,-2 1 0,2-1 5,-3 4 0,3-2-6,-3 0 0,4-1 0,-1 1 0,-1-1-2,1 0 1,-2-2-1,2 0 0,-3 0 25,3 3-10,-3-1 1,2 3-3,-1 0 0,-2-1-8,4-4 0,-3 2-7,0-2 1,2 2-11,-2 0 1,3-2-3,-2 0 0,-1-2-43,-2 2-14,4-4-53,-4 6-245,4-6 370,-4 2 0,3 0 0,1 2 0</inkml:trace>
  <inkml:trace contextRef="#ctx0" brushRef="#br0" timeOffset="1027">60 113 6974,'0'4'491,"0"3"-364,0-3 1,1 3-36,1 1 1,-1-2-5,2 1 1,0 0 15,-1 5 0,4-2-17,-1 3 1,2-1-54,0 3 1,1 2 10,-1 1 1,-2-1 11,0-2 0,0 3-9,3-1 0,-1 1-122,1-3 1,-2 1 35,-1-1 1,2 2-52,-2-5 0,1 2 65,-1 1 0,1 0-93,-1 0 1,1-1 86,-1-1 1,2 1-11,-2-2 1,2 2 19,0-2 0,0-1 0,-2-4 0,1 3-47,-1 0 0,-1 0 30,1-2 0,-2-1-2,2 1 1,-3-1 32,3 1 0,0-1 2,-1 1 0,2 2-39,-3 0 0,2 0-3,-3-3 1,3 3 39,-2 0 1,2 3 5,-3-4 0,4 1-17,-1-2 0,-1-1 16,1 1 0,-2-1 0,2 1 0,-3 2-15,3 0 0,-2 0 4,2-3 0,-3 1-6,3-1 0,-2 1 1,2-1 0,-3 1 31,3-1 0,-2 1-28,2-1 1,-4 1 28,2 2 0,0-1-23,-1 1 0,3 0 1,-2 0 0,2 0 9,-3-2 1,3-1 4,-2 1 0,2-1-4,-3 1 1,3-1 0,-2 1 0,2-1-1,-3 1 0,3-1-2,-2 1 1,2-1 30,-3 1 0,3-3-28,-2 0 0,3 0 0,-3 2 1,2 0 1,-1-2-3,-1 0 1,-2-2-4,4 2 0,-2-3-1,2 3 1,-3-2 11,3 2 0,-2-3-1,2 3 1,-4-2-88,2 2 1,-2-3-35,-1 3-238,3-3 201,-2 1-225,2-3 373,-3 0 0,-7-3 0,-1-1 0</inkml:trace>
  <inkml:trace contextRef="#ctx0" brushRef="#br0" timeOffset="2003">82 1 8097,'0'5'128,"0"0"0,0 1-35,0 3 0,4 1-47,1 5 1,2-1-79,3 3 0,-1 0 119,0 0 1,1 1-160,0 4 1,-2-4 42,2 5 0,1-2 39,2 4 0,-2-4-33,-1 2 1,-1-5-146,1 2 1,-1-1 79,3 1 0,-5-1 4,1-2 0,-3 0 44,3 3 0,2-3 32,0 0 0,-3-1 5,-2-1 0,0 0-18,3 3 0,-1-2 11,1 1 1,-1-4-45,1 0 1,-1-3 1,1 2 1,-2 1 41,-1 2 1,2-3-9,-2 1 0,1-3-29,2 2 0,-1 0 30,-2 0 0,1 2 1,-1-1 0,-1-2 13,1 2 0,-2-3 11,2 2 0,-1-3 1,1 1 1,2 0 6,-2 0 1,0-2-8,0 2 0,1-2 3,-3 0 0,3 2 22,-1 0 0,0 0-22,0-3 0,2 1-1,-2 2 1,-1-1 27,1 4 0,-2-3 2,2 2 1,0-3-41,2 1 1,1 1 1,-1-1 0,0 5-6,-2-2 0,1 0-1,-1-3 0,-1-2-102,1 2 0,0-2 100,3 0 0,-3-1-4,0 1 0,-3 0 39,3 2 1,-3-2 4,0 2 1,2-1-24,-2-2 0,3 1 10,-2-1 0,2 1-14,-3-1 1,2 0-25,-2-2-13,-1 1-23,2-1-186,-3-1 116,0-1-142,0-3 1,-3-3 0,-1-1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8:24.491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60 150 7516,'-4'0'-566,"-3"0"0,6 0 709,-4 0-122,3 0 0,-2 0 7,1 0 46,3 0-24,-4 0 50,1 0-1,2 0 28,-2 0 41,-1 0-25,4 0-6,-4 0 25,1 0-152,2 0-23,-2 0-173,3 0 296,0 4 287,0-3-335,0 2 0,1-3 101,1 0 0,0 1-101,3 1 1,0-1 4,2 2 0,1-2-16,-1 2 0,1-2-2,-1 4 0,4-2-111,1 2 0,-1 0 57,-1 2 0,2-2-21,0 0 1,0 1 12,0 4 0,1-4-8,2 1 1,-3-1 13,1 2 1,-3-1-3,2 1 1,-2-1-37,3 1 1,-3-1 22,2 0 0,-2-2-6,2 0 1,-2 1 6,3 4 1,-4-4-8,1 2 1,-1-3 17,1 3 0,1-1 0,1 1 1,0-3-43,-2 0 0,-2 0-1,2 2 0,1 1 53,-1-1 1,2-1-23,-2 1 1,1-1 3,-1 4 0,-2-4-24,2-1 0,0-1-8,0 1 0,-2 1 37,2-4 0,0 4 1,-3-1 0,3-1 13,-2 1 1,-1-2 8,3 2 1,1-3 15,-1 3 0,0 0-26,-3-1 0,3 5 6,0-4 1,3 3-15,-3-3 0,2-1 3,-2 1 0,0-1-21,-2 1 1,2 2-7,0-2 1,0-1 19,-3 1 1,0 0-4,1 3 1,2-3 21,0 0 0,0 0-21,-3 2 0,4 1-4,2-1 1,-3 0 12,0 1 0,0-1 2,-1-2 1,1 1 5,0-1 0,1 1 2,-3-1 1,-1 2-4,3-2 0,-2-1 0,-3 1 0,1-3-1,-1 3 1,2 0 1,0 3 1,1-3 0,-1 0 1,-2-4-5,0 2 1,0 0-1,3 0 0,-1 2-13,1-3 6,-1 4 0,2-3-24,0 2 0,0 1-4,1-3 0,-2 2-29,0-3 0,-3 3 47,0-2 0,-1 1-16,4-1 1,-1 2 28,1-3 1,-3 3 3,0-2 0,-1 0 0,1 0 1,2 0 5,-2 2 0,1-1-3,2-1 0,-2-2 9,-1 4 1,2-2 23,-2 2 0,2-3 3,0 3 0,-2-3-23,0 0-12,0 3-4,3-1 1,-1 2-27,1-1 1,-2 0-6,-1-3 0,2 0 32,-2 3 0,-1-3-7,1 3 1,-1-2-74,1 2 0,2-3 59,-2 3 1,1-1-9,2 1 0,-3 1 25,0-3 1,0 2 2,2 0 1,1 0-8,-1 0 0,1-3 3,-1 3 0,-2-3 7,0 3 1,0-2 2,3 2 0,-1-3-1,1 3 0,-3-2-9,0 2 0,-1-3 20,1 3 0,1-2-20,-1 2 1,2-3 0,0 3 0,-2-1-29,0 1 0,-2-1-4,2-4 0,-3 2 32,3 1 1,-2-1-3,2-2 0,-3 3 3,3-1 0,-1 2-24,1-2 64,2-1-36,-3 6 1,3-6 4,-2 4 1,2-3-14,-2 0 1,-1 0 1,1 1 1,-3-3 3,3 3-2,0 1 0,0-2 0,0 3 1,0-4-11,3 2 0,-3 0-2,0 0 1,0 0 5,2-1 0,-2 0-1,0 3 1,0-3 10,2 0-1,1 2 0,-1 0 15,1 1-19,-4-2 11,3 0-116,-3-2-211,0 2 165,-1-3 47,-3 0 0,-50 4 0,-12 0 0</inkml:trace>
  <inkml:trace contextRef="#ctx0" brushRef="#br0" timeOffset="1379">0 233 9672,'8'0'-63,"-1"3"0,3-1 52,0 3 0,3-1 24,0 1 0,0 1-156,0-1 0,3 2 112,-1 1 1,3 0-148,-1 2 1,-1-1 105,1 3 1,2-2-14,-2-1 0,1 1-4,0 0 1,-3-2 24,0 2 1,1-2-9,-2 0 1,-2-1-14,1 1 1,-2-1-8,-1 1 0,1-3 41,-1 0 0,-1 0 3,4 2 0,-4-2 12,1 0 1,-1 0 3,1 2 1,-2-2-58,2 0 0,-2-2 63,0 2 0,0-1-18,2 1 18,-2 2 0,3-3 1,-3 3 0,0-2 14,2 0 11,-2 0 0,6 2-19,-4-2 0,0 2 18,-3-2 0,0-1 1,1 1 1,-1-3-12,1 3 1,0-1-15,2 1-1,-2 2 1,4-3-2,-2 4 0,-2-3-4,2 0 1,-1 0 1,-2 2 0,1-2 40,-1 0 1,3-3-32,0 3 1,-2 0 0,-3 0 1,-1-1 17,4-2 1,-3 0 3,0 3 1,0-3 0,2 0 0,-2 1 2,0 0 0,-2 0-6,2 0-1,0-3 1,2 6 17,1-3-42,-1 3 1,0-5-3,-2 4 0,2-2 5,-2 2 1,1-1-6,2 1 1,-1 1 23,1-4 1,-3 3-2,0-2 0,0 2-8,2-3 1,1 3-1,-1-2 1,0 2 27,1-3 1,-1 3-27,1-2 1,-3 2 27,0-3 1,0 1-8,2 0 0,-2-2 0,0 1 1,-2 1-4,2 0 1,-3 0-1,3 0 1,0-2-8,3 4 0,-3-3 0,0 1 1,-3 1-15,3 1 1,0-1-2,3 1 0,-1-3-19,1 3 1,-1-2 29,1 2 0,-1-3-3,0 3 1,1-2 35,-1 2 0,1-3 3,-1 3 0,1-1 6,-1 1 0,1 1 6,-1-3 1,1 3-24,-1-1 1,1-1-13,-1 1 0,-2-3 3,0 3 0,0-1-14,3 1 1,-1 2-8,1-2 0,-1-1-11,1 1 1,-1-2-10,1 2 1,-1-1 24,0 1 0,1 0-3,-1-2 0,1 2 65,-1-3 1,1 3-57,-1-2 1,1 2 2,-1-3 0,1 3 21,-1-2 1,1 2 5,-1-3 0,-2 4-14,0-1 0,0-2 2,3 0 1,-1 0 7,1 0 1,-3 2 0,0-3 1,0 3-14,2-2 0,0 2-9,1-3 1,-1 4 0,1-1 1,-1-1-25,1 1 1,0-2-26,2 2 2,-2 0 0,3 0-112,-3 0 0,-3-4 67,0 2 0,-3-2-408,3-1 245,-3 0 176,1 0 70,-3 0 0,-16-4 0,-5 0 0</inkml:trace>
  <inkml:trace contextRef="#ctx0" brushRef="#br0" timeOffset="2722">75 1 6142,'-5'0'880,"0"0"-509,3 0 22,-4 0-223,5 0 0,-3 0 179,1 0 9,2 0 31,-2 0 158,3 0-552,3 0 0,2 0-79,2 0 0,4 1 50,1 1 0,5 2-97,0 4 0,3 2 133,-2 0 0,3 1-115,-1-1 0,2-1 62,3 3 1,-3 0-127,1 0 0,-3 2 157,-3-1 0,0-2-11,3 2 1,-4-4 30,2 1 1,-3-2-80,-3 0 1,2 0 0,-1 2 1,-2-2 42,2 2 0,-3-1 1,2-2 1,-2 1-18,3-1 0,-4-2-9,1 0 1,1 0-20,-1 3 0,2-1-7,-2 0 1,2 0 53,-2-2 0,4 3 2,-2-1 1,2 1 14,-2 1 1,0-3 18,-2-1 1,-2 0 3,2 3 0,-2-3-18,0 0 1,-1-1 11,1 1 0,-1 1 2,1-4 1,-1 4-2,0-1 1,3-1 42,0 1 1,0-1-26,-2 1 0,-3 2 4,0-2 1,0-2-8,2 0 0,1 0 1,-1 0 1,0 2-14,-2 0 1,2-1 1,-2 1 1,2-2-31,3 2 1,-2-1-9,2 1 0,-1 2-75,-2-2 0,1-1 23,2 1 1,-1 0 28,1 2 1,-1 0-5,1-2 1,-3 2-9,1-2 1,2-1 30,-3 1 0,2-3 3,-1 3 1,-1-1-9,1 1 0,-1 2 12,1-2 1,0-1 79,2 1 0,-2-2-49,2 2 1,-2-1 7,0 1 1,-1 3-5,1-3 1,-1 3 2,1-3 0,2-1-5,0 1 0,0 0 0,-3 0 0,1 1-3,-1-1 0,1-1 0,-1 1 0,1-1-3,-1 1 0,1 2 0,-1-2 0,1-1 0,2 1 0,-1-1 0,1 3 0,-2-4 0,-1 5 0,3-5 0,0 2 0,0-2 0,-2 2 0,0-3 56,2 3 0,-2-1 5,2 1 1,-1 1 30,-2-3 1,3 2-70,0 0 1,1 1 121,-1-1 0,-1 2-89,3-2 1,-2-1 9,0 1 1,-2 0-54,-1 2 1,3-2-1,0 0 1,-1-2-19,-4 2 1,2-3-18,-2 3 1,3-2-17,1 2 0,-1-3-16,-1 3 0,2-2 35,-2 2 1,1-3 4,2 3 1,-2-2-5,-1 2 1,1-1 14,-1 1 0,3 1 1,0-1 0,0 2-3,-2 1 1,-1-3 2,1 0 0,-1-3-99,1 3 0,-2-2 50,-1 2 1,2-3-9,-2 3 0,-1-3-14,1 0 1,-2-1-292,2-1 138,-4 0-307,3 0 533,-4 0 0,-17-7 0,-4-1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8:29.189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1 6906,'0'4'4,"0"-1"26,3-3 0,-1 3 7,3-1 1,0 1 11,2 0 1,1-1-14,-1 3 1,0-3 8,1 3 0,2-1-5,0 1 0,2 2 17,-2-2 1,4 2 3,-2 0 0,1 0-59,2 1 1,-2 2-50,4 0 1,-1 0-38,-1-3 0,0 1 78,0-1 0,2 1-14,-3-1 0,6 1-25,-5-1 1,1 3-18,-1 0 0,0 0 48,0-2 0,-3-1-4,1 1 0,-1-1 15,3 1 1,-2-2-14,-1-1 1,-2 2-22,3-2 1,-3 1-33,2 2 1,-3-1-11,1 1 0,-1-3 31,1 0 1,1 0-13,2 2 1,0 0 10,-3-2 1,2 2-18,-2-2 1,4 1 24,-2 2 0,-1-1 16,-1 1 1,1-1 36,-1 1 0,2-1-23,-2 1 1,0-3 6,-3-1 1,3 1-5,0 0 0,0 1 4,-2-1 1,-1-1 12,1 1 1,-1-2 13,1 2 10,3 0 1,-1 2-40,3 1 0,-2-2 85,-4-1 0,1 2-44,-1-2 1,1-1 2,-1 1 0,1-1-21,-1 1 1,0 1 4,1-3 0,-1 2 5,1-3 1,-1 4 8,1-1 1,0-1 7,2 1 0,-2-1-8,2 1 0,1 3-25,-1-1 0,1-2 11,-1 3 1,-2-3-138,2 3 1,-1-1 111,1 1 0,-1-1 0,1-2 0,0 1-15,-3-1 1,5 1-3,-5-1 0,2 2-49,-1-2 1,-1 1 60,1 2 0,2-1-175,0 1 174,3-1 0,-2 1 0,1-1 1,0 1 2,-2-1 1,-2 0 10,2-2 0,-2 1 19,0-1-6,3 2 1,0 3-16,1 0 0,1-3 4,-3-2 1,1 0 88,-1 3 0,1-2-74,1-1 1,-1 2 1,-3-2 0,2-1 19,-1 1 0,1-1 0,-2 1 0,-1 2 19,1-2 1,0-1 12,2 1 1,-2 0-27,2 3 1,0-3-12,0 0 0,-2-1-36,2 1 1,-1 1 41,1-1 0,-2 1-1,2-1 1,-1 1-25,-2-4 1,-2 3-3,0-2-45,0 3 1,2-3-7,1 2 0,-3-2-348,0-3 123,-3 4-27,1-3 15,-3 2 271,0-3 0,-27-13 0,-6-4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8:40.60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1750 165 7615,'-4'0'368,"0"0"0,2 1-356,-1 1 80,1-1-39,-2 2 1,0 0 44,-3-1 1,2 3-20,0-2 1,0 2-39,-3-3 0,0 4 18,-2-1 1,1 2-98,-3 3 0,-1-1 62,-2 4 1,-2-3-105,-1 2 1,0 1-14,0 2 0,2 0 76,-4 0 1,2 0-68,-1 0 0,0 0 64,-3 0 0,4-1-16,-2-2 0,1 2 41,2-1 0,-4 1 2,1 1 1,1-3-2,-1 1 1,4-4 6,-2 1 0,1 1-165,0-1 0,1 0 84,-1 0 1,0-1-12,0 4 1,0-3 40,-3 2 1,5-2-12,-2-1 0,3 2 27,-4-1 1,2 3-7,-2-3 0,4 2 10,-3-2 0,2 1 8,-2-1 1,0-2 44,0 2 0,1 1-48,-1-1 0,1 0 9,1-3 0,0 2 6,0 1 1,0-5 0,0 3 1,1-2-10,2 1 1,-3 1-1,0-1 1,2 1 5,-2-1 1,2 1 3,-2-1 0,3 1-37,-1-1 1,1 0 15,0-2 1,0 1-4,2-1 1,0 1 20,-3-1 0,0 2-3,3-2 1,-3 2-7,0 3 1,-1-1 2,-1 0 0,1 2-12,1-1 1,0 0 0,3-2 1,-2-3 0,2 0 0,0-1 65,2 1 0,-2 1 3,0-4 0,0 4-51,3-1 0,-1-1 4,1 1 0,-3-2-22,0 2 0,0-1-2,3 1 1,-1 0 18,1-2 1,-1 2-1,1-3 1,-1 3-7,1-2 1,0 0-11,2 0 0,-2-2 85,2 1-83,-1 2 1,1-2 4,0 3 1,2-3-37,-2 0 1,0 1-5,-2 0 0,2 2 2,0-3 14,0 4 0,-3-3-15,1 2 0,2 0-6,0-3 1,2 0-323,-1 3 170,2-4-16,-1 3 107,3-4 114,0 0 0,9-7 0,4-1 0</inkml:trace>
  <inkml:trace contextRef="#ctx0" brushRef="#br0" timeOffset="1166">1675 112 8164,'0'-4'-385,"0"1"54,0 0 191,0 2 104,0-3 1,-3 4 85,-2 0 1,-2 0-13,0 0 1,-2 5-1,-1 2 0,-1 1-92,-4 1 0,0 3 83,0 1 1,0 0-44,0-1 0,-3 2-69,-2-4 1,-2 3 74,0-1 0,-1 0-9,1 0 0,-1 1-19,1 2 1,-1-3-3,1 1 1,2-2 3,0 2 1,0 1-7,-2-2 1,2 2 11,0-2 0,1 1 10,-1-3 1,-1 3 14,4-3 0,-4 3-21,1 0 1,2-3 48,0 0 1,2-1 1,1-2 1,0 2 7,-3 0 0,2 0 24,-1 1 1,0-2 14,0 0 1,3 2-59,-4-1 0,4 1 2,-3-2 0,-2 0 54,2 2 0,-1-1-43,0 0 1,4 0 79,-3-2 0,3 2-46,0 1 0,-1-2-1,2 2 1,-1-1-41,-1 1 0,0-2 9,0 2 1,0 1-28,0-1 0,1 1-6,2-1 0,-3-2 48,3 2 1,-2-2-18,-1 0 1,-2 2-33,2 0 1,-1 0 3,3-3 0,-1 1-5,-1-1 0,4 2 27,1-1 1,-1 1 5,1-4 1,0 2-31,2 0 0,-2 0-6,0-2 1,0 1-3,0-1 1,-1 2 17,-2 0 0,-1 2-24,2 1 1,0-2 17,0 2 0,0 0-4,0-3 0,0 3-3,2-5 0,4 0-1,-1 0 1,1 1 3,-2-3 1,1 2-1,0-3 0,2 3 33,0-2 0,2 0-81,-2-1-2,3-1-46,-4 6-60,2-6 1,-1 3 30,0-2-33,3-1-30,-1 3-202,3-4 139,0 0 0,3 6 0,1 2 0</inkml:trace>
  <inkml:trace contextRef="#ctx0" brushRef="#br0" timeOffset="2143">1638 15 7765,'0'-4'153,"0"1"-101,0-1 26,0 4 0,-1-4-3,-2 4 1,2 0-8,-4 0 0,0 0-3,-3 0 0,1 1-48,-1 2 1,-3 1-2,-1 3 1,-4 4-2,-4 1 0,2 3-22,-7 3 1,0-2 31,-5 4 1,-1-1-11,-1 1 1,1 2 27,-1-2 0,4-2 2,0 0 0,3-2-12,-2 2 0,3-5-27,-1 2 0,2-3 12,0 1 0,0 1 32,-2-2 0,2 3-40,-2 0 1,2 0-137,0-1 0,-2-1-190,0-1 0,0 1 273,3 2 0,-1-1 155,1-2 0,-3 3-85,0-3 0,0 0 10,3 0 0,-1-2 71,1 3 0,0-1-27,-1 3 0,3-3 111,0 1 0,3-4-157,-3 1 1,3-1-6,0 1 1,1-1-31,1 4 1,0-4-12,0 1 0,-1-1 31,-1 1 1,1-1-12,-1 3 0,1-2-30,1 3 1,-1-4-37,-1 1 0,2 1 41,0-1 0,0 0 27,2-3 1,-1 1 6,-1-1 1,3 1 8,-1-1 0,3 1 3,-2-1 0,-1 1-22,-5 2 0,5-1 0,-2 1 1,4-2 0,-1-1 1,2 1-39,-3-1 0,4 0 2,-1-2 1,2 2-11,0-2 0,0 1-10,-2 2 0,2-3 40,-2 0 1,4-3-8,1 3 1,1-2 11,-1 2 4,-2-4-237,6 3-311,-2-4-431,3 0 275,3 0 702,-2 0 0,19-7 0,1-1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14.8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64 263 7949,'7'0'-150,"-1"-2"399,1 1-288,-1-2 1,0 3 77,1 0 0,0-2 26,1 0 1,0 0-28,0 2 1,0 0-8,1 0 0,-2 0-11,1 0 1,2 0-26,1 0 0,0 0-14,0 0 0,1 0 8,-1 0 1,0 0 46,0 0 1,-1 0-75,-2 0 1,0 0 58,0 0 1,2 0-9,1 0 0,-2 0 8,0 0 1,1 0-2,0 0 1,-1 0-17,0 0 0,1 0 0,1 0 1,-1 0 11,0 0 0,-1-1-2,2-1 1,-3 1 30,3-1 0,-3 1-9,3 1 1,-1 0 0,1 0 1,-1 0 27,-2 0 1,0 0 93,3 0 0,-3 0-104,3 0 0,-1-2 15,1 0 1,-1 0-109,-2 2 0,2 0 91,0 0 0,2 0-144,-4 0 0,4 0 37,-2 0 0,2-1 32,1-1 0,-1 1 22,-1-1 0,2 1-24,0 1 0,-3 0 8,3 0 1,-2 0 6,0 0 1,1 0-30,-2 0 0,2 0-1,-2 0 1,3 0-69,-3 0 1,2 0 74,1 0 1,0 0-6,0 0 0,0 0-46,0 0 0,0 0-3,2 0 0,-1 0-29,1 0 0,0 0-12,0 0 0,0 0 79,-2 0 0,0 0-2,0-2 1,-1 1 123,-2-1 0,3 1-122,-3 1 0,2 0 11,1 0 1,-2 0-72,0 0 1,-1 0 5,0 0 0,0-1 30,-4-1 1,0 1-13,1-1 0,-1 2-157,1 0-43,-4 0-32,0 0 316,-3 0 0,-3 0 0,0 0 0</inkml:trace>
  <inkml:trace contextRef="#ctx0" brushRef="#br0" timeOffset="892">7 122 8255,'2'-3'58,"0"0"29,2 3 1,3 0-65,1 0 1,3 0 39,-3 0 0,4 0-1,1 0 0,1 0 10,3 0 0,-2 0 11,2 0 0,0 0-45,2 0 0,3 0-21,2 0 0,-1 0-37,0 0 1,-1 0-74,1 0 1,-2 0 60,0 0 0,1 0 57,0 0 1,-1 0-3,-2 0 0,1 0-1,-1 0 1,-3 0 7,-1 0 0,-1 0-22,-1 0 0,1 0 4,1 0 1,0 2-29,-2 0 0,0 0 40,0-2 0,2 0-49,0 0 0,3 0-11,-1 0 0,1 0-9,-1 0 1,1 0 33,-1 0 0,-1 0 2,-1 0 0,-1 0 1,-2 0 0,3 0 1,0 0 1,-1 0 38,-1 0 1,-2 0-41,4 0 1,0 0 2,-2 0 0,3 0 8,-3 0 0,1 0 2,-1 0 0,1 0-46,-1 0 1,4 0-5,-5 0 0,1 0 38,0 0 1,-2 0-4,4 0 1,-1 0-1,-1 0 1,-3 0-1,1 0 0,0 0-79,2 0 0,-3 0 8,1 0 1,-1 0-10,1 0 0,0 1 7,-2 1 0,2-1-113,0 1 0,-2-1 28,0-1 1,0 0-542,-1 0 479,1 0 1,-5 2 229,1 0 0,-7 0 0,1-2 0</inkml:trace>
  <inkml:trace contextRef="#ctx0" brushRef="#br0" timeOffset="1725">0 45 8268,'7'0'-533,"-3"0"-44,0 0 1,0 0 479,3 0 0,-1 0 223,1 0 1,-1 0-36,0 0 1,1 0 1,-1 0 1,1 0-33,2 0 1,-1 0 1,3 0 1,-1 0-131,3 0 1,0 0 95,0 0 0,2 0 45,2 0 1,3 0-24,1 0 0,0-2-3,2 0 0,-1 0-57,1 2 1,1 0-1,1 0 0,1 0 1,0 0 1,-3 0-3,1 0 1,-3-2-1,3 0 0,-3 0 36,2 2 1,-2 0-19,1 0 1,-2 0 39,2 0 0,-5 0 10,3 0 1,-3 0-54,3 0 0,0-3 4,1 1 1,-2 0-7,2 2 0,-3 0-1,4 0 0,-1-1 48,0-1 0,1 2-54,2-3 0,-1 3-7,-4 0 0,4-1 61,-4-1 1,-1 1 4,-3-1 0,2 1 4,0 1 0,-1 0 12,1 0 0,-3 0-118,1 0 0,-1 0-3,-1 0 0,0 0-65,2 0 0,-3 0 56,0 0 1,0 0 31,1 0 0,-1 0 18,1 0 1,-1 0-15,-1 0 0,1 0 8,-1 0 1,0 0 12,0 0 0,0 0-102,-2 0 0,2 0-1,-3 0 0,3 0-448,-3 0 144,1 0 102,-3 0 307,1 0 0,-6-5 0,-2-2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18.78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649 212 7907,'0'3'260,"-1"2"-122,-1-3 1,1 3-7,-1 0 0,-1-2-8,1 2 1,-1 0-63,1 3 0,-2 0-15,-2 3 0,0-3 0,-1 3 1,3-3-137,0 3 0,-1 0-25,-1 2 1,0-2-25,-1 2 0,1-2-52,-1 4 0,1-2 132,-1-2 1,1 1-78,0-1 0,-1 0 82,1 0 0,0 0 8,2-2 1,-2 1 20,2-1 0,-1-1 42,1-1 1,-2 2-6,2 2 1,-1-2-16,0 0 0,0-2 6,0-1 0,0 1 5,-2-1 0,3 3 8,0-1 0,0 1-29,0-3 1,-2 3-2,2-1 0,-2 1-96,0-3 0,2 1 93,-1 2 1,2-2-2,-2 2 0,0-2-1,0 2 1,2-1-4,-1 2 1,1-2-18,-1 1 1,1-2-4,-2-1 1,0 1-18,0-1 1,3 1 0,-1 2 1,0-2 30,-1 2 0,-1-2-2,0 2 0,0-2 28,0 2 0,0-2 25,1-1 0,-2 1 9,2 2 1,-2-2-3,0 2 1,2-2 118,-1-1 0,2 3-102,-1-1 0,-2 1 91,2-3 1,-1 1-138,0-1 1,0 1-43,0 2 1,2-2-45,-2 1 0,3 2 92,-2-2 1,0 1-13,-3-3 0,3 1-14,0 2 1,0-2-14,-3 1 0,3 2 19,0-2 0,0 3 0,0-2 0,-2-1 11,2-2 0,-2 3 12,0 0 1,2-1-3,2-1 1,-1-1-80,1 0 32,-3 1 1,4-2-105,-4 0-21,4-2-24,-2-1-306,3-1 195,0 2 297,0-3 0,9-34 0,1-9 0</inkml:trace>
  <inkml:trace contextRef="#ctx0" brushRef="#br0" timeOffset="950">617 116 7974,'0'-7'-1797,"2"4"2287,-1-3 83,2 2 108,-3-2-263,0 0-19,0-1-38,0 4-177,0 0-39,0 3 1,-2 3-150,0 1 1,-3 0 33,1 3 0,-2-2-149,-1 6 1,3-3 132,0 3 0,-1 0-94,-4 2 1,2-1 69,-1 1 0,0 3-7,-1 1 1,1 2-15,-2 0 1,2 0-93,-1 0 0,1-2 97,0 1 0,1-3 16,-2 4 1,2-4-3,1 3 0,-1-4 10,1-1 1,-1 0 0,1 2 1,0-4 2,-1 0 0,1-1 8,-1-2 1,2 3 57,0-3 0,0 4-64,0-2 0,0 0 3,-2 1 1,1-2-12,-1 1 1,2-1-2,1 2 1,-2-1-36,2 3 0,-4 0-12,-1 0 1,1-1-3,4-1 0,-2 1-27,2-2 1,-2 2 42,0-2 0,0 2 2,-1-4 1,1 3-57,-1-2 0,1 1 91,-1-1 0,3 2 4,0-3 1,0 3-21,0-3 0,-2 1 7,2-3 1,1 3 20,-2-1 0,1 1 8,-2-3 1,1 3 70,1-1 1,2 1-83,-2-3 0,-1 2 3,-1 0 0,-1-1-41,1 2 1,2-1-8,0 0 0,1 0-5,-1 3 1,1-3-10,-2 0 1,0-1 38,0 0 0,2 0-10,-2 1 1,2-1 32,-1 2 0,-2-1 35,2 0 0,0 0 11,0 0 1,0-1-20,0 0 0,-2-1 96,2 0 0,0 1-113,0-1 1,3 1-3,-1-1 1,-1-2 2,1 1 0,-3-1 0,3 2 1,0-1-306,2-1 199,-3-3-306,2 2 53,-1-3-1458,2 0 1795,0-3 0,0-3 0,8-30 0,3-9 0</inkml:trace>
  <inkml:trace contextRef="#ctx0" brushRef="#br0" timeOffset="1758">520 26 8019,'3'-4'0,"-2"1"-169,1 1 1,0 1-464,0-1 605,-2-2 119,3 3 0,-2-4 158,1 3 113,-1 0-21,2 2 454,-3 0 0,-3 4-806,-1 2 0,0 3 79,0 4 0,-1 0-158,-1 0 0,-1 0 127,-2 2 0,2 2-97,-1 5 0,-2-1 52,-1 2 1,0 1-13,0 1 1,-1-1-38,1 2 0,1-5-108,-1 3 0,3-3-48,-3 1 1,3-2 48,0 1 1,-1-1 42,0-1 1,0-2 46,0 1 0,3-4-1,-2 4 0,2-4 6,-2 1 0,1-2 6,0 0 0,0 0-13,-2 0 0,2 0 12,-1-1 0,1 1 92,0 0 1,0 0-57,-1 0 0,0 2 4,0 0 0,1 0 20,0-2 0,0-3 3,-1 1 1,1 0 0,1 1 1,-1-1 8,3 0 1,-2-3-10,0 3 1,2-3-1,-1 0 1,2 0 0,-1 1 1,-2-1 2,2 2 0,-2-2 2,0 1 0,1 0 12,1 0 1,0 1-1,-3-1 0,3 2 25,0 0 0,-1-2 9,-1 0 0,2-1-3,-1 0 1,1-1-41,-2 2 1,2-2 5,-1-1 0,3 1-45,-2-1 1,0 3-113,-3-1 0,3-1 61,0-3 1,1 0-393,-1 3 275,3-4 1,-2 1-321,3-2 517,0-1 0,0-4 0,0-4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7:56.816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7 6925,'0'-4'114,"0"2"900,0 2-988,2 0 0,0 0 20,2 2 1,-2-1 9,3 1 0,-1 1 65,2-1 0,-1 3-85,-1-3 0,0 2 35,3-2 1,-1 5-20,1-3 0,-1 3 2,1-2 1,0 0-22,2 2 0,-2-1-12,4-2 0,-4 2 13,1-2 0,-2 2-7,3 0 1,-1-2-28,-1 1 1,1-2-3,-4 2 0,2 0-32,0 0 1,1 0 29,-1-1 0,1 1-3,-1-3 0,1 3 1,-1 0 0,1-2 0,-1 2 0,1-2-19,-1 1 1,1 2-4,2-1 1,-2 0 22,2-1 0,-4 2-2,-1-2 1,0 0 6,3 0 0,-1-1-1,1 2 0,-3 0 1,0-3 0,-1 1-1,1-1 1,-1-1 5,2 4-8,1-4 1,-3 4 1,4-3 0,-3 1-11,0-1 0,-2 0-5,0 2 0,1-2-20,2 0 1,-2 1-6,2-1 19,-1 3 1,2-4 19,1 4 1,-3-3 1,1 2 0,-3-2-7,2 0 0,0 1 3,3-1 1,-3 2-17,0-2 11,1 3 1,0-3-37,0 2 1,1-3 43,-2 2 0,-1-1-1,2 1 1,-3-1-9,2 1 0,-2-3-1,3 3 1,-3-1-25,2 1 1,-2-1 0,3 1 0,-2-2-13,2 3 1,0-2 45,0 0 1,-2 1 1,2-1-9,-1 3 1,0-4-5,0 4 1,-1-4 15,1 1 0,-2 0 7,2 0 0,-1-1-6,1 1 1,-2 1 7,2-1 1,-1 0-3,1-2 0,-3 3-8,1 1-101,2-1 71,0 3 0,1-5-5,0 4 1,0-3 11,-3 2-8,3-2 42,-1 3-3,2-1 0,0 0 61,-2 0 1,2-2-76,-2 0 0,0 1 30,0-1 1,-2 2-9,3-1 0,-2-1 5,1 1 1,0-2 0,-2 3-12,2-2 0,2 4-5,1-2 1,-3-1-3,0 2-5,1-4 0,1 5 0,1-3-23,-1 1 28,1 2 1,-1-3-2,1 1 1,-3 1 11,0-3 1,0 3 2,3-3 0,-1 2 44,1-2 0,-1 3 7,-2 0 1,2-2 1,-2 2 0,2-3 109,0 5 0,1-4-82,-1 3 1,1-3-68,-1 1 0,-2-1-5,1 1 0,-1-2 19,3 2 0,-3-2-6,0 0 0,-2 1 12,3-1 0,-3 0-14,2-2 1,-2 2-24,3 0 1,-3 1-39,2-3 0,-2 2 4,3 0 11,-4 0-10,5 1-42,-6-2 21,6 4 1,-4-4-54,2 1-193,-3-1 126,2-1-507,-3 0 0,-11-3 0,-4 0 0</inkml:trace>
  <inkml:trace contextRef="#ctx0" brushRef="#br0" timeOffset="1209">52 136 8069,'4'0'413,"2"0"-400,-3 0 1,4 3 64,-1-1 1,1 3-56,2-1 0,-1 2 26,3 0 1,-3 1-7,3-1 1,0 2-20,2 0 0,0 0-13,0 3 0,0-3 32,0 0 1,-3 0-1,1-2 1,0 1-21,2-1 1,-2 0 0,0 1 0,-3 0-4,3 2 0,-1-2-6,1 2 1,0-2-5,-2-1 0,0 1-12,-3-1 0,3-1-9,-1-1 0,1-1 14,-3 2 1,1 0-5,-1 0 1,1-2-24,-1 2 1,1-1 27,-1 2 1,1 1-2,-1-1 1,3-1-3,-1-1 0,1 0-1,-2 3 1,-2-1-2,1 1 1,-1-1-2,4-2 1,-2 2-1,-1-2 1,1 0-2,-1 0 1,1-1-49,-1 2 1,1 0 48,-1-3 0,0 3-2,-2-1 0,2 0 3,-2 0 1,2-2-2,1 3 1,-3-3-3,0 2 0,1-2 1,1 3 1,-2-3 4,1 2 0,-1-2 2,2 3 1,1-3-7,-1 2 1,-1-2 2,-1 3 1,0-3-3,3 2 1,-3 0 43,0 0 0,0 0 5,0-2 0,2-1-37,-2 3-2,-1-2 0,3 3-5,-2-3 1,0 1-1,0-1 0,1 0-51,1 2 0,-2-2-12,1 2 0,-3-2-42,2 3 1,0-3 92,3 2 0,-3-2-4,1 0 1,-1 1 0,2-1 14,-2 3 1,2-4-13,-2 4 0,0-3 6,0 2 1,-2-2 32,2 3 1,-1-4-74,1 1-7,-3-1-94,2-1-1853,-3 0 1470,-3 0 527,3 0 0,-15-9 0,1-1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23.42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238 20 8014,'-4'-2'-787,"0"-1"0,1 1 1885,-1 2-395,3 0-527,-2 0 62,3 0-131,0 3 1,0 1-81,0 2 1,2-2 32,0 1 1,2 0-9,-1 3 0,2 0-65,-1 3 1,2-3-105,0 3 1,0-3 17,1 3 0,0 1 27,1 3 0,0-2-70,0 2 1,-1-1 119,0-2 1,1 4-5,1 1 0,1 0-33,-4 0 0,4-3 3,-3 1 1,1 1 3,1 1 1,-4-1 17,4-1 1,-3-1 48,2 1 0,-1-1 21,0 1 0,-1-2 11,1 0 1,-1 0-35,0 0 0,1 0 6,-1-1 1,-1 1-9,-1-3 1,0 2 9,2-1 0,1 0-27,-1 2 1,1-2-4,-1 4 0,-2-2-37,1-3 1,0 3 5,3 0 1,-1-2-10,-1 2 0,0-5 11,-1 1 1,-2 0-7,2 0 0,-1-1-14,2-1 0,1 0-8,-1 1 1,-2 0 72,1 3 0,-1-3-22,2 3 1,1-3 0,-1 0 0,0 2 22,-2 1 0,2 0 9,-2 0 1,2 1-10,0-4 1,0 4 6,-2-2 0,1 0-5,-3 1 0,3-3 5,-3 0 0,2 0-12,-2 1 1,2-2-12,-1 1 0,1-3-1,-2 0 0,2-1-3,-2 2 4,3 1 1,-4-1 9,1 1 0,1-1-1,-1 0 0,0-1 0,-2-1 0,0-2 1,0 2 0,0-2-6,0 3 0,0-3-125,0 2-264,0-2 266,0 3-205,3-4 98,-2 5 234,2-6 0,0 6 0,0-2 0</inkml:trace>
  <inkml:trace contextRef="#ctx0" brushRef="#br0" timeOffset="883">129 0 6781,'-3'0'232,"0"0"1,3 1-138,0 1 0,0 2 0,0 2 0,0 1 2,3 2 1,0-1 11,4 5 0,-1-1-47,0 3 1,1-2-83,-1 0 0,3 3 104,-1 1 1,2 1-13,-2-1 1,0 1-53,3-1 1,-3 1-29,3-1 1,-3 1-97,3-3 0,-3 4 75,1-2 0,0 3-35,-1-3 0,2 0 59,-3 0 0,1-2-4,-1 2 0,-1-3-16,3 1 1,-3-1-11,-2-1 1,2-1 18,-2 1 1,2 0-3,0 0 1,1-2 18,-1 2 1,1-1-14,-1 3 0,1 0 24,-1 0 1,0 0-45,1-2 1,-3 0-1,0 0 1,1 2-19,1 0 0,0-2-6,1 0 0,-1-4-1,-2 4 0,3-2-4,-3-1 1,3 2 52,-2-4 1,0 4-38,2-2 1,-1 3 85,1-1 0,-3-1-26,0 0 0,0-1 8,3 0 1,-1 4-24,1-3 1,-3 2 7,0-5 1,0 3 10,0-3 1,2 3 0,-2-2 1,0 1-37,0-1 1,-2 0-9,2 0 1,-2 0-1,0 2 0,1-1 16,-1-2 0,3 0-2,-1 3 0,0-4-15,0 2 1,-2-3-4,2-1 0,-2 0-32,0 0 1,-1-2-67,1-1-21,-1 1 0,2-1-129,-3 2-158,0-3 316,0 2 118,0-3 0,3 0 0,0 0 0</inkml:trace>
  <inkml:trace contextRef="#ctx0" brushRef="#br0" timeOffset="1674">1 32 8081,'4'3'-701,"0"2"0,-1 2 775,1 2 1,-2 0 587,2 0 0,0 1-385,3 3 1,1 0-276,1 2 0,0-1 65,0 3 1,-1-2-148,2 3 0,0-1 66,1 2 1,1-2 50,-1 0 0,-2 0 32,0 2 0,0-1-19,-1-1 1,3 0-145,-2 5 1,1-4 66,-1 1 0,2-1-4,-3 1 1,3 0-28,-3 0 1,3 1 72,-2-1 1,1-1-151,-1 0 0,2 0 124,-3-1 1,1 0-3,0 0 1,-1-1 2,3 1 0,-4 2 2,2-2 0,0 1 50,0-1 0,-1 1-53,-1-3 0,0 2 144,1 0 0,-1-1-123,2-1 1,-2 1 65,0-1 1,-1 3-70,0-1 1,2-2-8,-1 0 1,1 1-25,-1-1 0,-1 2-10,3-2 0,-2 0 30,-1-2 0,1 0-11,2 2 0,-1-1-63,2 1 0,-4-4 30,0 0 1,-1-1-54,2 1 0,-1 0 35,1-2 1,-2 1-69,0-1 33,0-1 0,-2-1-343,2-1 71,-3-2 97,-2-1 150,0-3 0,0-6 1,0-1-1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28.93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110 0 7455,'4'0'383,"0"0"0,-1 0-293,1 0 0,0 0 70,3 0 1,1 0-140,1 0 0,0 0 7,0 0 1,0 0 38,4 0 1,-1 0 38,1 0 1,-3 0-35,3 0 0,0 0-53,-2 0 1,-1 0-10,3 0 0,-4 0-78,4 0 0,-4 0 70,2 0 0,0 0-9,2 0 1,-1 0 27,1 0 0,-2 0-3,0 0 0,-1 0-28,3 0 1,-1 0-5,-1 0 1,1 0 0,-1 0 1,-2 0 22,0 0 0,0 0 0,-1 0 0,2 0 74,-2 0 1,2 0 4,0 0 1,0 0-89,-4 0 0,2 0 7,1 0 0,2 0-9,-3 0 0,3 0 0,-2 0 0,1 0-100,-1 0 0,2 0 104,0 0 0,0 0-12,0 0 1,0 0 19,-2 0 0,2 0-5,-3 0 1,3 0 34,-3 0 1,3 0 9,-2 0 1,1 0-21,-1 0 1,-1 0 11,-1 0 0,1 0-31,1 0 0,2 0 1,-3 0 0,1 0 42,-3 0 1,1 0-48,2 0 0,-2 0-8,2 0 0,0 0-12,-1 0 0,3 0-5,-2 0 0,2 0 10,0 0 1,-1 0-2,0 0 1,-1 0-4,2 0 0,-1 0-21,0 0 0,2 0 12,-1 0 0,-1 0 14,1 0 1,-1 0 0,3 0 0,-2 0-2,0 0 1,-1 0-2,3 0 1,-2 0-1,0 0 0,-3 0-2,3 0 1,-3 0 0,3 0 1,-1 0 8,1 0 1,1 0 11,-2 0 1,2 0-11,-1 0 1,0 0-24,-2 0 1,1 0-97,-1 0 0,-1 0-153,-1 0 0,-1 0-9,1 0 171,-1 0 1,0 0-205,1 0 1,-3 0 35,0 0 0,-2 0-65,3 0 1,-1 0 161,2 0 1,-1 0 178,-1 0 0,-3 3 0,2 1 0,-3 2 0</inkml:trace>
  <inkml:trace contextRef="#ctx0" brushRef="#br0" timeOffset="866">116 71 8265,'4'0'629,"2"0"-704,-3 0 1,4 0 126,-1 0 0,3 0 49,-1 0 1,1 0-16,0 0 0,1 0-20,3 0 1,0 0-33,2 0 1,2 0-134,2 0 0,0 0 125,0 0 0,1 0-96,2 0 1,-2 0 52,4 0 1,-3 0 11,0 0 0,-1 0-12,-1 0 1,0 0 15,1 0 1,-3 2-6,0 0 0,-2 0 3,2-2 0,-2 0 2,2 0 0,-3 0 42,1 0 1,1 0 1,-1 0 1,0 0-33,-2 0 1,-1 0-9,1 0 0,1 0-2,1 0 0,-1 0 31,3 0 1,-3 0 0,1 0 0,2 0-24,0 0 1,1 0-4,-1 0 1,1 2-44,-3 1 1,2-1-96,0-2 1,-1 0 116,-1 0 0,-1 0-9,-2 0 0,1 0-1,0 0 0,2 0-56,0 0 0,0 0-10,-2 0 0,2 0 69,0 0 1,0 0 4,-2 0 0,-1 0-36,1 0 1,0 0-7,0 0 0,0 0-8,0 0 1,-3 2-27,1 0 0,-1 0-77,1-2 0,-2 0 100,-3 0 0,1 0-13,-1 0 0,1 0-55,-1 0 1,0 0-10,1 0 1,-3 0-200,0 0 173,1 0 1,-2 1 172,-1 1 0,-7-1 0,-2 2 0</inkml:trace>
  <inkml:trace contextRef="#ctx0" brushRef="#br0" timeOffset="1674">1 186 8039,'4'0'-510,"0"0"1,1 0 573,1 0 0,3 0 391,-1-2 0,4 1-365,1-1 0,1 1 41,3 1 1,1-2-7,3 0 1,0 0-1,2 2 1,3-1-22,2-1 1,-1 1 10,-1-1 0,2 1 9,0 1 1,2 0-97,-3 0 0,-1 0-123,-2 0 0,-3 0 114,3 0 0,-4 0-143,2 0 0,-3 0-42,-2 0 1,1 0 121,0 0 1,0 0 50,1 0 0,1 0 9,-1 0 1,0 0 88,0 0 0,1 0-51,-1 0 0,0 0 121,0 0 0,0 0-208,1 0 0,0 0 8,0 0 0,0 0-145,-3 0 1,2 0 99,0 0 1,2 0-99,-2 0 1,2 0 191,-4 0 0,1 0 138,2 0 1,0 0-159,0 0 1,0 0 132,-6 0 1,4 0-146,-3 0 0,2 0 32,-2 0 0,-1 0-197,-3 0 1,1 0 23,-2 0 0,2 0-63,1 0 0,-2 0 108,0 0 1,-1 0-31,3 0 1,-1 0 19,-1 0 1,-2 0-128,-2 0 376,-1 0-157,1 0 226,-1 0-351,-3 0-359,0 0 373,-3 0 133,0 3 0,-8 3 0,-3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36.509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1578 39 7799,'4'0'-795,"-1"-1"978,-3-1 267,0 1-289,0-1 1,0 2 205,3 0 37,-3 0-105,3 0 0,-3-1-72,0-1-291,0 1 117,0-2-361,0 3 0,-3 1 200,-1 1 1,-4 2 39,0 2 1,-4 3-144,2-1 1,-3 3 118,1-3 0,-2 2 36,-1-2 1,-1 0 94,-1 3 1,-1-3-41,4 3 1,-4-2 9,3 1 0,0-2-6,0 1 1,3-2 16,-3-1 1,3 1-14,-1-1 1,1 0 0,1 1 1,-1-1-13,-1 1 1,0-1-9,0 0 0,1 3 33,-1 0 1,-2-1 3,0-1 1,-2 1 4,5 1 1,-3-1-29,5-1 0,-3 0 1,1 1 0,1-1 10,0 2 1,1-2 0,0 0 0,0-1 2,1 0 1,0 1-1,-2-1 0,-1 1 33,1 2 1,1-2-7,0 2 1,-1-2 4,-2-1 0,0 0-25,0 1 1,1-1 1,2 1 0,-2-1-25,1 1 1,2-3-5,0 0 1,0 3-12,0 1 1,-1 0-10,1-4 1,0 2 9,0-2 1,0 2-14,-2 0 0,1 1 12,2-1 0,0 0-16,-3-2 0,3 2 1,0-2 0,-2 2 9,2 0 1,-3 1-2,3-1 0,-3 0 6,2-2 1,-1 2 1,1-2 0,-2 2-31,0 0 0,1-2-1,-1 1 1,1-2-92,0 1 1,0 2 99,1-2 0,0 1 2,-2 0 0,2 0 10,3-3 1,-1 2-6,1-2 0,-1 3-16,1-3 1,0 2 2,-1-2 0,1 2 46,-1-2 1,1 3-31,-1-3 0,1 2 79,0-2 0,1 3-34,1-3 1,-2 2 9,-3-2 0,1 1 19,1-1 1,1 0 9,-1 2 1,1-2-45,0 2 0,-1 1 8,1 1 0,-1-2-25,1 0 1,-3 0-11,1 0 0,-1 2 5,3-2 1,-3 0 4,1 0 1,-3 0-10,2 3 1,1-3 50,1 0 0,-1-1 2,-1 1 1,1-1-26,1 2 0,1 0 8,0 0 0,-1 0-28,1-1 0,1 1 4,1-3 0,0 1 3,-2-1 0,-1-1-6,1 4 1,1-3-20,1 2 17,0-2 0,-3 3-6,1-3 0,0 2 8,-1-2 0,3 1-1,0-1 55,-1-1 0,-1 4-49,0-3 0,1 2 2,1-2 1,0 1 0,-3-1 0,1 0 0,-1 2 0,3 0-25,0 0 0,0 1-30,-3-3 211,4 0-157,-3 1 129,2-2 1,0 2-48,0-3-75,2 2-61,0-1-279,-1 2 272,2-3-226,-2 0 23,3 0 0,3 0 0,1 0 1</inkml:trace>
  <inkml:trace contextRef="#ctx0" brushRef="#br0" timeOffset="1314">1476 13 7827,'0'-3'-79,"0"-3"-21,0 5 121,0-1 17,0 2 1,-3 0 179,-1 0-122,-2 0 1,-1 2-26,1 0 1,0 3-56,-1-1 1,-1 2-1,-1 0 1,-2 1 38,0-1 1,1 1-56,-1 2 0,-2-1-5,-1 2 1,-4-2 23,3 1 1,-2 0-18,2-1 0,-2 3-25,2-2 0,-1 0 2,3 0 1,-3-2-18,3 1 1,-4-1-9,3 0 0,-1 1 65,2 1 1,0-1-18,0-1 0,0 1 7,0-2 1,1 2-9,2-4 0,-3 2 1,3 0 1,-2 1 6,-1-1 0,1 1 2,1-1 1,-2 1 36,0 2 0,1-2-3,-3 1 0,2-1 49,2 0 1,1-1-91,2 1 0,0-1-1,-3 1 1,4-3-18,0 0 1,1 0-6,2 0 1,-4 2 24,-1-2 1,1-1-9,1 2 1,0-3 7,-1 2 0,1 0-4,-2 3 0,-1-1 17,-1 1 0,0-3-20,0 0 1,-1 0 3,2 3 1,0-1-16,2 1 0,-2-3-1,2 0 0,-1 0-34,3 0 1,-1 1-9,1-3 0,0 3-6,-1 0 0,1-2 28,-1 1 0,1-2-6,0 3 0,-2-3 32,0 2 1,1-2 6,-2 3 1,2-3 29,1 2 0,-1-2 11,-2 2 1,2-1-33,-2 1 0,2-2 9,1 2 1,-3 0-15,1 0 0,-1 2 1,3-2 1,-3 0 0,1 3 1,-2-4-8,2 3 0,0-1-2,-3 1 0,3 0-1,0-2 0,0 2-1,-1-2 0,2 0 4,-1 0 0,1-2 1,0 3 1,1-3-1,-1 2 0,1-2 0,0 2 0,0-1 0,2 1 0,-4 0 5,1 3 0,0-4 0,0-1 0,1 2 17,-1 0 0,0 0 2,-1 0 0,-1-2-22,1 2 0,-4 0 2,4 0 0,-1 2-79,0-2 0,0 0 53,1 0 1,-2 0-7,2 0 0,1 1 14,-2-3 0,0 4-6,0-1 0,1 1 15,1-4 0,-1 3-2,-1-1 0,-1 0 24,1 0 1,0 0 6,3 0 1,-1 2 43,-2-2 0,1 0 16,-1 0 0,-1 0 48,3 0 0,-1 1-95,2-3 1,-1 2 9,1-2 0,2 3-38,0 0 1,0-2 0,0 1-106,-2-2-301,5 1 89,-2-3-1699,3 0 2007,3 0 0,21 0 0,7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39.61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1540 1 9415,'-2'6'-46,"0"1"0,-3-1 75,0 1 1,-3-1-113,0 0 1,-3 3-93,0 0 0,0-1 99,-2-2 1,2 3-87,-4 0 1,-1-1 86,-2-1 1,2 1-14,-1 1 0,0 1 61,-2-1 0,2-1 0,-1-1 0,3 1 27,-2 1 0,1 0 19,-1-3 0,1 0-10,3 1 1,0 1-27,1 1 1,-3 2 7,0-3 1,-2 1 36,2-3 1,-1 1 90,1-1 1,1 0-93,-3 1 0,4 1 7,-2 1 0,3-1 33,-3-1 1,-1-1 10,1 1 0,2-1-98,3 0 1,1 1-7,-2-1 0,3 1-9,-3-1 1,3 1 3,0-1 0,1 0-126,0 1 0,-2-1 122,-2 1 0,2-2-10,0 0 0,0 0 12,1 0 1,-3 0-31,2 2 1,-1-1-4,1 1 0,0-1 20,0 0 1,2 1 6,-1-1 1,-2 1 27,2-1 1,-3 0-4,3 1 1,-3-1 19,2 1 1,-1-3 1,1 0 1,0 0 32,0 3 1,2-3-60,-1 0 1,3 1 35,0 1 1,1-2-44,-2 1 1,-1-3-9,1 2 1,-1-2 23,1 3 0,0-3-5,-1 2 1,-1 0 20,-1 0 1,0 1 1,3-3 0,-1 3 19,-2-1 1,0 0 11,-2 0 0,-1 0 25,2 3 1,0-1-23,-1 1 1,0-1 2,-2 0 1,3 0-18,2-2 0,0 2 2,0-2 0,0 1-13,0 0 1,1 0-3,0 0 0,0-2 0,-1 1 1,1 0 1,-2 0 0,2 2 65,0-2 0,-1 2-67,-1 0 0,-1 0-3,1-2 1,0 2-23,0-2 1,4 2-1,-4 0 1,3-1 15,-5-1 0,3 0-6,0 3 1,0-3 0,-1 0 1,2 0 53,-2 3 1,2-1 8,1 1 0,-3-1 11,1 1 1,-1-1 13,0 0 1,0-1-53,-2-1 0,1 0 1,1 3 0,2-2-3,-4 0 1,3 0 5,0 0 1,0 0-32,2 2 0,-1-3 24,-2 0-18,2 1 0,-4 0-59,2-1 0,3 1-58,2-2-33,-1 2-258,-1-5 77,2 6-323,1-5 25,3 2 337,0-3 1,35-29 0,7-7-1</inkml:trace>
  <inkml:trace contextRef="#ctx0" brushRef="#br0" timeOffset="1119">1578 97 8080,'4'0'-425,"-1"0"-507,0 0 820,-3 0 1,4 0 249,-2 0-167,-1 0-28,2 0-22,-3 0-28,2 0-134,-1 0 344,2 0 1470,-3 0-1410,0 3 0,-3-2-22,-1 1 0,-1-1-123,1 1 0,-3 0 57,1 2 1,-3 0-169,-1 3 1,-3-1 120,3 1 0,-4 0-130,-3 1 0,0 2 76,-4 0 0,0 2-16,0-1 1,0 1 118,-3 1 0,4-1-68,-2-1 1,2 1-6,-2-1 0,2 1 10,-4 1 1,1-1 2,0 1 0,-1-1-1,2-1 0,-2 1-3,0-1 1,2 1-29,1 1 1,1-3-6,1 1 1,0-1 5,2 1 1,-1 0-9,3-2 1,-2 1 15,2-1 0,-3 2 25,1 0 1,-1-1 0,-1 1 0,-3-1 38,1 0 1,-3 3 8,3-3 0,0 2-24,1-2 1,3 2 14,0-4 1,2 2-34,-2-2 0,3 1 1,-1 2 0,1-1-3,1-1 1,0-2-8,-2 1 0,1 2-7,-1-2 0,2 1-17,0-3 0,-1 3-11,0-1 1,0 3 12,-1-3 1,1 1-5,2-3 0,-1 2 7,0 0 0,2-1 7,1 2 1,0 0-14,-1 0 0,-1-1 19,1-1 1,0 0 4,0 1 0,-2-1 7,0 2 1,2-1 3,-4 0 0,3 2-8,-3 0 0,1 2 5,2-4 0,1 3-101,0-3 1,0 2 49,-1-2 1,1 0-8,0 3 1,1-3 41,0 0 0,-2-1-5,4-3 1,-3 2 8,2-2 0,1 1 6,1-1 0,1 1-21,0-3 0,-1 3 9,1-3-143,-1 0-319,1 1-238,2-3-125,-1 3 43,4-3 777,-2 0 0,0 6 0,0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50.922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1714 918 8669,'-7'0'68,"1"0"0,-1-1-55,1-1 0,-1 0-21,-2-2 1,-1 2 40,-3-2 1,-2 1-73,0-1 0,-2-2-7,0-3 0,-2 0 27,0 0 0,-3 2 27,1-4 1,0 2-9,1-1 0,1 0-24,0-1 1,0 0-3,2 2 1,-1-2 23,1 0 0,-2 1 43,0-1 1,2-1 0,0-1 1,0-1-40,-3 3 1,0-1 1,-1-1 1,3 3 2,-1-1 1,3 0 1,-1-1 1,1 1-4,-1 0 0,1 3-7,3 0 1,-2 1 0,0 0 0,-1-2 34,2-2 0,-1 2 2,-2 0 0,0 2-30,-2 1 0,0-3 4,-1 1 0,2-1-29,1 3 1,-1-3-4,3 1 0,-3-1 25,1 3 0,3-2-5,2 1 0,0 0-24,-1 2 0,1 0 20,-1-2 1,1 1-3,1-1 1,-2-1-4,0-1 0,0 1 6,-2 1 0,3 1-12,1 0 1,-1-1-3,1 1 1,0-1-9,0 1 0,0-1-5,2 1 1,0 0 25,0-1 0,0 1 5,-2-1 0,1 1 0,2 0 0,1-1-18,-2 1 1,0 0 3,0 2 0,1-2-32,1 2 0,0 0-5,-1 0 1,0 0 26,-3-3 0,3 1-5,-3-1 0,2 1 22,-1 0 1,0 0 10,-1 2 0,0-2 2,2 2 1,0-1-5,3 0 0,-2 0 10,-1 0 1,0 2-1,3-1 1,0 1 8,-1-1 0,1 1-8,-1-2 1,3 0-1,0 3 0,0-2 21,-3 2 1,1-3-28,-1 3-2,1-3 1,-1 3-6,1-3 1,0 0-1,-1 3 0,1-2 10,-1 2 0,1-3-1,0 0 0,-1 2 44,1-1 1,-1 1 4,1-1 1,2 2 111,-1-2-122,4-1 66,-5 2-79,3-3 0,-3 5 38,2-3-57,-2 2-14,2-4 1,-1 5-12,0-3 0,0 2-9,0 0 1,0-1-114,-2 1 0,1-2 55,-1 2 0,3-1 34,0 1 0,2 1 12,-2-1 8,-1-2 1,1 4 12,0-3 4,2 3-113,-1 0-583,3 0 1,0-3-1,0-1 1</inkml:trace>
  <inkml:trace contextRef="#ctx0" brushRef="#br0" timeOffset="1608">1656 1020 7224,'-7'0'466,"1"0"-368,0 0 1,-1 0-15,1 0 1,1-1-109,1-1 0,0 1 97,-3-3 1,-1 1-8,-1-1 1,0 1-86,1-2 0,-2 0 46,0 0 0,-3-1-53,3-3 0,-2 2 45,-1-1 0,0-2-1,0 2 1,0-1-14,-2 0 0,1 2 2,-1-2 0,2 2 5,0-2 0,0 2-5,0-2 0,2 4-120,1 1 1,-1 0 70,-2-3 0,1 2-40,1 0 0,-1 0 47,2 0 1,-2 0-3,-1-2 1,1-1-17,1-1 0,-1 1 0,1 1 0,-1 1 13,-1-1 1,1 1 1,1 0 1,-1-1 39,2 1 0,0-1 27,-1 1 1,2-2 2,-1 2 0,1-2-12,-2 4 0,3-1 95,-3 0 1,3 0-77,-3 0 1,2 2 2,-1-1 0,1-1 28,-2-1 1,3 0 10,-3 2 1,3-2-65,-3 2 0,3-2 25,0 0 1,0 1-105,-1 1 0,1 0 55,-2-2 0,3 1-10,-1 1 1,2 0 9,-3 0 1,0-2-8,1 2 0,-2-1 6,2 1 1,1-2-4,-2 2 1,-1 0 8,-1 0 0,2 0 2,1-3 1,-2 1-1,-1 0 1,1 1 6,-1 1 0,3 0 0,0-3 0,0 3-7,-1 0 1,2 0-1,-1 0 1,1-2 5,0 2 0,1 0-1,-1 0 1,1 2 18,0-2 0,-3-1 2,0-1 1,1 0 3,2 2 0,1-1-24,-2 3 0,2-3 1,-3 1 0,0 0-2,2 0 1,1 2-4,-1-3 1,1 2-5,-4-1 1,2-1-4,1 2 0,-1-2-2,1 1 1,-1 1-17,1-2 0,-2 3 9,2-2 0,-3 0 4,3 0 1,-1-1-2,-1 3 1,1-3-10,0 1 1,1 0-4,-1 0 1,1 2 20,0-3 0,-1 2-1,1-1 0,-3-2 42,1 2 1,-2 0-7,2 0 0,2 0 6,-2 0 1,1-2-38,-4 2 0,4-2 5,-2 0 0,0 2-2,0-1 0,-1 2 1,1-2 1,0 0-13,3 3 0,0-3-5,-1 1 1,1 0-5,-1 0 0,3 2 15,0-2 1,-3 2-10,-1-3 0,-1 2 9,3-1 0,-1-2-1,-2 2 0,2-1 14,-2 0 1,2 0 2,1 0 1,-1 2-10,-2-2 1,2 3 1,-1-2 1,0 0-70,2 0 1,0-1 61,-1 3 0,1-2-42,-1 2 1,1-3 37,0 0 0,1 2-2,1-1 0,0 1-10,-3-1 1,1 1-27,-1-2-2,4 0 8,-3 1 32,3-2 1,-1 1 74,2 1-37,-2 3 0,3-4-24,-3 3 0,2-1 69,-3 3 0,3-2 58,-2 0 0,2-1-172,0 1 8,-1 1 0,-1-2-218,-2 1-214,2 1 202,-1-2-272,4 3-24,-2 0 401,3 0 1,28 17 0,8 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53.79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1578 905 8036,'-4'0'-554,"0"0"0,2 0 409,-3 0 203,1 0 0,-2 0-13,-1 0 0,0 0 12,-1 0 1,0-1-4,-3-1 1,0-1 18,-1-4 0,-1 1-8,0-1 0,-1-1-10,-1-1 1,1 0-37,-3 0 1,1 2-4,-1-1 1,0-2-1,2 2 0,2-3-3,-2 3 0,0-3 16,2 2 0,-2 1-3,2 1 1,0-1 31,-2-1 0,2-1-3,0 1 0,0 1-91,0 1 0,1 1 36,-1-1 1,1 1-1,1-1 1,-3 1 16,1 0 1,-1-3-9,4 1 1,-3-1 12,3 3 0,0-1-1,-1 1 0,0-1-17,-1 1 0,-1-1-2,0 1 1,1-1 0,1-2 1,-3 0 19,1-2 1,1 2-3,1 3 0,1-1 25,-3 1 0,0-3 1,0 1 1,2-1-37,1 3 1,1 0 5,-2 2 1,1-4-18,0 2 0,0-2-1,1 1 0,0 1-23,-2 0 0,0-1 29,2 1 1,-1-1-8,1 1 1,0 2 16,0-1 0,0 0-3,-2-3 0,0 1 44,2 1 1,-1 0 11,1 1 0,1 0 4,1 1 1,-1-2 12,-1 2 1,0 0-93,3 0 1,0 2 24,-1-2 1,0 0 1,-1 0 0,0-2-16,0 2 1,-2-2-17,-1 0 1,1-1 59,0 1 1,1 0-5,-2-1 1,3 1 19,-3-1 1,3 1 9,0 0 1,0-1-29,-1 1 1,2 1-47,-1-2 1,-2 4 2,2-3 1,-1 1 15,0-1 1,1 1-8,-3 1 1,4 0-13,-2-3 1,-1 3-14,-1 0 0,1 0 0,0-3 1,1 1-8,-2 2 1,3-2 19,-3-1 1,1 1-2,-3-3 0,3 4 1,1 1 0,-1 0 1,0-3 1,0 1-3,2 0 1,-2 1 1,2 1 0,-1 0-2,0-3 0,1 2 0,-2 0 1,2-2-1,-1 3 0,1-3-2,0 3 1,1 0 2,-2 0 1,2 2-93,1-3 1,-2 2 28,0-2 0,1 0-9,-2 3 0,2-2 20,1 2 1,-1-2-69,1 2 5,-1-3 1,3 4-140,0-1-56,2-2-412,0 3-120,2-1 707,0 2 1,8 5-1,3 2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29:58.71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135 1 7932,'0'6'196,"0"1"1,0 1-116,0 1 1,0 2 43,0 0 1,0 1-25,0 1 0,0 0-28,0 0 0,0-1-5,0 1 1,2 2-9,0 0 1,1 2-11,-3-2 1,0 2-92,0 0 1,0-3-8,0 3 1,0-3 26,0-1 1,0 1 24,0 1 1,0 0-27,0 2 1,0 0 27,0-2 1,0 2-5,0 4 1,0-3 60,0 1 1,0-1-38,0 1 1,0 1 36,0-1 1,0-2-48,0 0 1,0-3 4,0 1 1,0 0-20,0 0 0,0 0-5,0 2 1,0 0-1,0-2 0,0 1-10,0 3 0,0 0-15,0-2 1,0 1-11,0 0 1,0 0 39,0 1 1,0-2-8,0 1 1,0-4 1,0 1 1,0 0 44,0 0 0,0 0 97,0-2 0,0 2-117,0 0 0,0 3 10,0-1 1,0-1-35,0-1 1,0 0 0,0 0 1,0 0-121,0-2 0,0-1 45,0-1 1,0 3 33,0-4 0,0 4 25,0-4 0,0 3-16,0-1 1,0 0 24,0 1 0,0-3 6,0 5 0,0-5-16,0 2 1,0 0 4,0 1 1,0-1-25,0 1 1,0 0-14,0 0 0,0 0-6,0 0 0,0-1 28,0 1 0,0-1-7,0-1 0,0 0 19,0-2 1,0 2 13,0 0 1,0-1 49,0 1 1,0-3-74,0 3 1,0-2 126,0 1 0,0-2-40,0 1 0,0 0-30,0-1 0,0 4-7,0-1 0,0-1 2,0 0 1,0-1-7,0 1 0,0 1-6,0 2 0,0-2-5,0-1 1,0-1-5,0 2 1,0-3-34,0 3 0,0-1 42,0 1 1,0 0 1,0-3 0,0 4 29,2-1 1,-1-1 4,1 0 0,-1 0-32,-1 1 1,0 0-1,0-2 0,0-1 137,0-1-54,0-1 4,0 1-123,0-1 0,0-2-122,0 1 0,0-3 57,0 2 0,0 0-171,0 3 0,0-3-9,0 0-119,0-2-197,0 3-2,0-4 244,0 2 1,1-3-220,1 0 555,-1 0 0,4-17 0,-1-5 0</inkml:trace>
  <inkml:trace contextRef="#ctx0" brushRef="#br0" timeOffset="1496">218 225 7784,'0'5'-248,"0"-1"364,0 0 1,0 3 8,0-1 0,0-1-109,0 2 1,0-3 50,0 5 0,0-2-7,0 0 0,0 2 32,0 2 1,0 0-25,0 0 1,0 1-104,0-2 1,0 3 67,0-1 1,0 3-17,0 0 0,0 1 4,0-1 0,0-1-14,0 3 0,0-2 4,0 0 0,0 0-6,0 0 1,0 1-26,0-1 0,0-2 15,0 2 0,0-2-4,0-2 1,0 2-2,0 0 1,0-3-8,0 3 0,0-2-19,0-1 1,0 3-9,0-3 1,0 1 25,0 2 0,0-4-10,0 4 1,0-4-17,0 2 0,0-3-9,0 0 1,0 1-6,0 0 0,0 2 3,0-3 0,0 3-9,0-3 0,0 3 31,0-2 0,0 3 0,0 1 1,0-3 104,0 3 0,0-2-39,0 0 0,0 1 87,0-2 0,0 2-88,0-2 1,0 2 17,0-4 0,0 3-34,0-2 0,0 0 9,0-1 0,0 0-17,0 3 0,0-3-10,0 0 1,0 2-6,0-2 0,0 1-16,0 0 0,0-2 23,0 2 0,0 0 1,0 0 0,0 1-2,0-1 0,0-1 2,0-1 0,0 1 0,0 1 0,0-1-38,0-1-8,0-1 31,0 3 0,0-1-5,0 0 1,0-3 19,0-1 0,0 1-5,0 1 0,0-1 2,0 2 1,0-5-16,0 5 1,0-2-1,0 1 0,0 1 7,0 2 0,0-2-1,0 2 0,0-2 18,0-1 1,0 1-17,0-1 1,0 0 3,0 1 1,0-1-15,0 1 0,0 0-1,0 1 0,0-1 21,0 2 0,0-2 0,0-1 1,0 1 39,0-1 1,0 1 5,0-1 0,0 1-43,0-1 0,0 3 4,0-1 0,0 1-4,0-3 0,0 0 0,0 1 0,0-1-1,0 1 0,0-1 51,0 1 1,0 1 1,0 1 1,1 0 4,1-1 0,-1 0 6,1 3 0,-1-2-34,-1 1 0,0-1 10,0 1 1,0 0-46,0 1 0,0 1 19,0-4 1,0 1-13,0 0 0,0-2-14,0 2 0,2-2-93,0-1 0,0 3 46,-2-1 0,0 3-140,0-3 1,2-1-209,1-3 189,-1 0-17,-2 3 0,0-4-231,3 0-178,-3-3 641,3 0 0,-3 0 0,0-34 0,0-9 0</inkml:trace>
  <inkml:trace contextRef="#ctx0" brushRef="#br0" timeOffset="2781">0 46 9120,'0'7'76,"0"2"1,0-2-33,0 1 1,0 2-39,0 1 0,0 1 24,0 1 0,0 2-9,0 0 1,0 3-31,0-1 0,0 2-7,0 2 0,0 0-7,0 2 0,1 1-2,1 2 1,-1-1 9,1-2 0,-1-1-5,-1-3 0,2 0-34,0-2 1,0 1 51,-2-3 0,0 0 0,0-2 0,2-1 26,1-2 0,-1 3 6,-2-3 0,0 2-3,0 1 0,0-2 8,0 0 1,0-1-33,0 3 1,0 2 1,0 0 0,0 0-16,0-2 1,0 0 4,0 0 0,0 1-6,0 1 0,0 0 0,0-5 0,0 4-7,0-3 1,0 2-1,0-2 0,0-1-2,0 1 0,0-1 26,0 3 0,0-2-13,0-1 0,0 1 0,0 2 0,0-2 9,0-1 0,0 1 0,0 2 1,0-2-37,0 2 0,0-2-2,0 2 1,0-1 25,0-4 1,0 4-4,0-2 0,0 0 0,0 1 1,0-3 47,0 0 1,0 2 3,0-2 1,0 1-6,0 0 1,0-2 8,0 2 0,0-1 21,0 0 1,0 1 17,0 2 0,0-2-32,0-2 0,0 1 7,0 1 1,0-1-80,0-1 1,0 0 18,0 1 0,0 0-8,0 0 0,0-1-8,0 0 0,0 0-11,0 1 0,0 0 20,0 3 0,0-3-2,0 3 0,0-1 9,0 1 0,0 1-9,0-1 1,0-2 8,0-1 0,0 0-36,0-2 1,0 3-8,0-1 0,0 1 17,0-3 1,0 3-7,0-1 0,0 1 23,0-3 1,0 1-3,0-1 1,0 3 19,0-1 1,2 3 9,0-3 0,0 2-16,-2-2 0,0-1 2,0 2 0,0 1-15,0 0 0,0 0 20,0-2 1,0 2-6,0-2 0,0 1-5,0 0 1,1-2-2,1 2 0,-1 1 0,1 0 1,-2 2-1,0-2 0,0 0 15,0-1 1,0-1-9,0 2 0,0-1 1,0 2 1,0-1 0,0 0 0,3 0 1,-1-1 0,0-1-5,-2 2 1,0-1 0,0 2 0,0-1 0,0 3 1,0 0-1,0 0 0,2-1-50,0-1 1,0 2 36,-2-2 0,0 2-2,0-2 1,0-2-57,0 0 1,2-2-337,1-1 81,-1 1-427,-2-4 457,0 0 295,3-3 0,0-8 0,4-3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30:04.02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110 1014 6187,'0'4'494,"-1"-2"4,-1-2-84,1 0-43,-2 0 1,3 0-26,-3 0 34,3 0-118,-3 0-94,3 0-85,0-2-6,3-2 0,0-2 8,4 2 1,0-1 98,1 3 1,0-3-83,3 1 0,0-4 16,1-1 1,3 0-35,2 0 1,-2 2-11,4-4 0,-1 2-6,1-1 0,0 1-12,1-2 0,-3 1 6,0 0 0,-2-2 0,2 4 0,-2-3-47,2 3 0,-3-3 45,1 2 0,-2 1-132,-2 1 0,1 1 110,-2 0 1,2-1-9,-1 1 1,1-1 51,-2 1 0,2-1 0,1 1 1,2-3-33,-3 1 1,5-3 12,-4 3 1,3-3 14,-1 2 1,1-1-11,-1 1 0,-2 1-75,2 1 0,1-1 4,-1-1 0,0 1-15,-2 1 0,-1 1 28,1-1 0,0 1-18,0-1 0,-2 1 55,-1 0 1,1-1 4,2 1 0,0-1-28,-1 1 0,1 0-25,-3-1 0,4 1 18,-1-1 0,2 1 11,-3 0 1,1-1-2,-3 1 1,3-1 40,0 1 1,0-3-3,2 1 1,-3-3 11,-1 3 1,2-1 115,0 3 1,-1-1-109,1 1 1,0-1-84,-3 1 0,2-1 9,1 1 0,-1 0-7,-1-1 1,-1 1-10,-1-1 0,0 3 13,2 0 0,1 0-129,-2-3 1,2 1 129,1-1 1,0 0-14,0-1 0,4 0 7,0-3 1,3 3 16,-3-3 1,0 2 6,0-1 0,-3 2-6,1-1 0,-2 4 10,-3 1 0,0 0 10,-4-3 1,3 2-1,-1-1 1,1 3 30,-3-3 1,1 1 10,2-2 1,1 2-114,3 0 0,-3 0-3,1 0 1,0 0-7,2-2 1,-1 1 18,1-1 1,-2 0-8,0-1 1,-1 1 6,3 1 0,-3 0-15,-1 4 0,-2-2-49,-1 2 0,-2-3-266,1 3-163,-4-3-26,5 4-271,-5-1 404,1 2 1,-1 0-892,1 0 218,-1 0 21,2 0 1057,-3 0 0,-3 2 0,-1 2 0</inkml:trace>
  <inkml:trace contextRef="#ctx0" brushRef="#br0" timeOffset="1228">206 1046 8107,'-4'0'43,"2"0"909,2 0 0,0-2-759,2 0 0,4-3 7,3 1 0,0-2-7,-1-1 1,2 3-104,3 0 0,0-3-96,0-1 0,0-1 43,2 0 1,1 1 51,1-2 0,2 1-9,-2-2 0,-1 3-5,1-3 1,0 3-1,0 0 1,-1-2 1,-1 2 0,-1-1 76,1 3 1,-2-3 19,0 1 0,0-1-68,0 3 1,1-1-42,-1-2 0,1 1-109,-3-2 0,-1 2 99,0-1 1,0 2-122,1 1 0,-2-1 90,-2 1 1,0 2-15,1-1 0,0 1-66,0-2 1,0 1-6,1-2 1,-2 4 98,1-3 0,1 2-8,0-1 1,0 0 10,0 0 0,0 2 37,2-1 1,0-1 9,-2-1 0,1 0-69,-1 2 0,2-2 4,-3 2 1,3-1-4,-3 1 0,2-3-5,-2 2 1,-1-2-117,2 3 0,-2 0 98,-1 0 0,3 0 41,0 0 1,-1-2-23,-1 2 0,2-2 4,2 0 1,-2 2-77,2 0 1,-2-1 3,1-1 1,0 1-1,1-2 0,1 5-136,-4-5 0,1 3 167,-3 0 1,3-2 43,-1 2 1,1 0 120,0 0 0,-3 0-137,2 0 0,-1-2 141,3 2 0,-2 0-95,1 0 0,-1 1 23,0-2 0,-1 0-65,2 0 1,-1 0 3,0-2 0,0 1-50,3-1 1,-3 3 25,3 0 1,-1 0-105,1-3 1,1 0 84,-2-2 0,2 2-8,-2-1 0,3 1 62,-3 0 0,2 1 91,1-1 0,-1 1-111,-1 0 0,0-1 12,-2 1 0,2-1 137,0 1 1,-1 0-68,1-1 1,-1 1-30,3-1 1,-2 1-61,0-1 0,-1 1-8,0 0 1,2-1-10,-4 1 0,4-1-12,-2 1 0,0 0 26,-2 2 1,1-2-11,0 2 0,0-2-142,0 0 1,0-1 106,2 1 0,-2 0-93,-3 2 0,2-2 14,0 2 0,-3 1-166,2-2 1,-5 4-17,3-1 0,-4 0-748,1 0-167,-1 1-597,-1-1 1823,0 2 0,-17 8 0,-5 3 0</inkml:trace>
  <inkml:trace contextRef="#ctx0" brushRef="#br0" timeOffset="2402">1 956 8737,'0'-4'388,"0"0"0,0 2-142,0-3 0,1 3-27,3-2 0,1 0-49,3-3 1,0 2-3,1-1 0,1 1-37,2-4 1,0 0-115,1 0 1,-2 0 44,4 1 1,1 0-229,-1 0 1,2-1-33,1 0 1,0-2 60,1 0 1,0 2 49,-2 0 1,2-1 79,-2 0 0,0-2-25,1 1 1,-1-1 96,-2 2 0,0 0 152,-2-1 1,0 1-107,0-1 0,-1 2 98,-1 3 0,1-1-225,-2 1 0,3-3 94,-1 1 1,1-1-108,0 3 1,1-1 34,0 1 1,1-3-24,2 1 0,-2-1 24,2 0 0,-3 0-19,1-2 0,1 0-5,-1 2 0,0 1 2,0 1 1,-3-1 75,1-1 1,0 0 9,2 3 1,-2 0 6,-2-1 0,-3 2-3,0 0 1,1 0 6,0 3 1,0-2-41,0 2 0,-2-3 19,1 0 1,2 2-54,1-1 0,0 0-13,0 0 1,1-2-65,-1 2 1,-1-2 62,1 0 1,-1-1-7,0 1 0,2-1 14,-1 1 1,1 0 0,1-1 0,0 1-65,0 2 1,-3-2-128,1 2 1,0-1 116,2 1 0,-3-2-16,1 2 0,-1-2 80,1 0 1,1-1-23,-2 1 0,0 2 199,1-1 1,-2 1-16,1-2 0,-2 0 28,1 2 1,-1-2-168,0 2 0,0-2 12,3 0 1,-3 1-21,3 1 0,-3-2-8,3 0 0,-2-2-185,1 4 1,1-2 43,2 0 0,-3 0 50,-2 2 1,2-2 106,1 2 1,-1-1 13,1 1 1,-3-2-8,3 2 0,-3 0 164,0 0 1,2 0-108,-2-3 0,1 1 22,-3 2 1,3-2 8,2 2 0,-2-2-51,0 0 1,1 0-58,1 2 1,0-2 25,0-1 1,3 1-104,-1-3 1,1 2 29,-1 1 1,2-3-7,0 1 1,0-1 5,-2 3 1,-1 0-14,1 2 1,-3-2 27,-1 2 0,-4 0 1,-1 0 1,-2 2 53,3 0-176,-4 2-220,2 0-411,-3 0 1,-14 5 0,-4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30:14.96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225 32 6520,'-3'-3'275,"2"0"-37,-2 0 41,3 2 250,0-2-204,-2 3 215,1-3-257,-2 3-2,3-3-380,0 3 0,0 3 78,0 1 1,0 2-159,0 0 1,0 1 133,0 2 1,0 0-16,0 2 0,0 1 98,0-1 0,0 1 10,0 0 0,0 3-1,0 0 1,0 0-45,0-2 0,0 3 10,0 1 0,0-1-21,0-1 1,0-2 1,0 0 0,0 1-37,0 0 1,0-2-14,0 1 0,0-4 38,0 2 1,0-1-12,0 3 1,0 0 38,0 0 0,0 0-11,0 0 1,0-2 2,0 2 0,0-3-6,0 5 0,0-5 5,0 2 0,0 0-34,0 1 1,0-3-12,0 1 0,0 0 14,0 2 0,0-3-9,0 1 0,0-1 52,0 1 0,0 0-7,0-2 1,0 4 0,0 0 1,0-1-13,0-1 0,0-3 4,0 3 0,0 0 0,0 2 1,0-1-2,0-2 1,0 2-79,0-4 1,0 4 71,0-2 1,0 3 3,0-1 1,0 1 24,0 0 0,0-2 4,0 2 0,0-3-24,0 2 0,0-1 5,0 0 0,0 0-4,0-2 1,0 1 3,0-1 1,0 0 12,0 0 0,0 0-2,0 2 1,0 0 10,0-2 1,0 0-26,0-1 0,0 0-1,0 0 0,0 1 12,0 0 1,0 2 3,0-3 1,0 1 18,0-3 0,0 1 2,0 2 0,0-2-19,0 2 1,0-2-2,0 2 1,0-1-18,0 2 1,0-2-2,0 1 0,0 0-3,0 0 0,0 1 0,0-1 0,0 2-4,0-3 0,0 3 1,0-3 0,0 2-3,0-2 0,0-1 3,0 2 1,0 1 2,0 1 1,0-2-2,0-1 0,0-1 9,0 0 0,0 1 1,0 1 0,0 0-5,0-3 1,0 3 1,0-1 0,0 3-4,0-3 0,0 2 0,0-2 1,0-1-20,0 2 1,0 0 19,0 0 0,0 1-77,0-1 1,0 2 29,0-3 0,-1 1-10,-1-3 0,1 1 50,-1 2 1,2-2-3,0 1 0,0 0 25,0 1 1,0-1 4,0 2 0,-1-1 3,-1 2 0,1-3-30,-1 3 0,1-3 18,1 3 0,0-1-21,0 1 1,0 0-4,0-2 1,0 1 2,0-1 0,0 0-4,0 0 0,0-2 9,0 1 0,0 0-1,0 1 0,0-2-24,0 2 1,0-2-2,0-1 1,0 3 5,0-1 0,0 1 17,0-3 0,0 1 0,0-1 0,0 0-3,0 1 0,0-3-10,0 0-110,0 1-9,0 1-125,0 0 0,0-1-375,0-1 30,0-3 608,0 2 0,-3-11 0,0-3 0</inkml:trace>
  <inkml:trace contextRef="#ctx0" brushRef="#br0" timeOffset="1360">148 0 6546,'-4'0'253,"1"0"-3,3 0-133,-2 6 1,1-1 82,-1 5 0,1 0-126,1 2 0,0-1-1,0 2 1,0 2-16,0-2 0,0 2 16,0 0 0,0 1-35,0 3 0,0-2-10,0 1 0,0-1-13,0 2 1,-1-1-17,-1 0 1,1 0-54,-1-1 0,2-1 22,0-1 1,0 1-4,0-2 1,0 1-26,0-2 0,0 0-10,0 0 0,0 0 35,0 0 1,0 1-11,0-1 1,0 1-11,0-3 1,0 1-4,0 1 0,0 1 132,0-1 0,0 1-67,0-3 1,0 2 101,0 0 0,0 2-96,0-2 0,0-3 7,0 3 1,0-1 21,0 0 0,0 1 6,0-3 1,0 4-21,0-3 1,0 1-14,0-3 1,0 2-9,0-3 0,0 1-10,0 0 0,0 0-6,0 2 0,0 1-32,0-1 0,0-1-3,0 0 0,0 2 37,0 3 0,0-2-6,0-1 0,0 1 18,0-2 0,0 1-1,0 1 0,0 0 53,0 0 1,0-3-35,0 1 0,-1-3 6,-1 3 1,1-3-25,-1 1 1,1 1 0,1 0 1,0-1-11,0 0 1,0-1-8,0 0 0,0 0 0,0 3 0,0 0-9,0 1 1,0-1 1,0 0 0,-2 0 29,0 1 0,0-2 4,2-1 0,0 1 9,0 1 1,0-1 5,0 0 0,0-2-28,0 1 1,0-2 4,0-1 1,0 1 0,0 2 0,0-1-1,0 2 1,0-2 35,0 1 1,0 1 18,0 0 1,-2 0 4,0 1 1,-1-2-63,3 1 1,0-1 5,0 2 1,0-3-12,0 3 0,0-3-1,0 0 0,0 0-51,0 1 0,0 0-16,0 2 0,0-1 5,0-2 0,0 0 57,0 3 0,0-3-7,0 3 0,0-3 23,0 3 0,0-1 5,0 1 1,0 0-13,0-2 0,0 2 6,0 0 0,0 1-22,0 1 0,0-3 2,0 1 1,0 0 10,0 2 1,0-1-12,0-2 1,0 4-5,-2-3 1,1 2-52,-1-2 0,1 1-5,1 1 0,-1 0-5,-1 0 0,1-3-14,-1 1 1,2-3 13,0 3 0,0-3-95,0 1 0,0-4-80,0-1 12,0 0-14,0 0-57,0-1 232,0-3 0,0-23 1,0-6-1</inkml:trace>
  <inkml:trace contextRef="#ctx0" brushRef="#br0" timeOffset="2493">26 13 8005,'-4'0'435,"2"0"-307,2 0-40,0 3 0,0 0-2,0 4 1,-1 2-7,-1 2 1,1-1 3,-1 0 1,1 2 3,1 3 1,0 1-12,0 3 0,0 1-13,0 2 0,0-2 7,0 4 0,0 1-121,0 3 1,-1 0 77,-1-2 1,2 2-3,-3-1 0,3 1-47,0-2 1,0-3-168,0-2 0,0-1 157,0-1 1,0 2-132,0-2 1,0 1 115,0-5 1,-1 3 1,-1-1 0,1 1 76,-1 2 0,1-1-16,1 0 0,0 1 10,0 1 0,0-3-24,0 2 0,0-3 14,0 0 1,0 1 6,0-1 0,0-1-12,0-1 0,0-1-13,0-2 1,0 1 6,0 0 1,0 0 5,0 0 0,0-1-10,0-1 0,0 1-2,0-2 0,0 2 0,0-2 1,0 5 0,0-3 0,0 3 2,0-2 0,0-1-1,0 1 1,0 0-69,0 0 0,0 0 64,0 0 0,0-3-1,0 1 0,0-3 1,0 3 0,0 0 1,0 2 1,0-3 0,0 1 1,0-2 1,0 1 1,0 1-3,0 2 1,0-1 3,0-1 0,0 0 25,0-2 0,0 2 4,0 0 0,0-1 5,0 0 0,0 0-27,0 1 1,0 0-17,0-2 0,0 2-55,0-3 0,0 1-9,0 0 0,0 0 46,0 2 0,0 0-9,0-2 0,0 2 16,0-3 1,0 3-5,0-3 0,0 4 8,0-1 0,0 0-14,0 0 0,0 0 7,0-2 1,0 1-20,0-1 1,0 2-2,0 0 1,0-2-10,0 0 0,0 0-10,0 0 0,0 0-21,0-1 1,0 0 38,0 3 0,0-1-44,0 1 1,0-1-19,0-2 0,0 1-99,0 2 1,0-1 58,0-1 0,0 0-150,0 2 1,0 0 177,0-3 1,0 1 114,0-3 0,0-5 0,0-2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30:21.55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84 0 8288,'4'0'199,"1"0"0,-3 0-127,2 0 0,-2 1 18,2 1-47,1-1 0,1 2 8,1-1 0,-1 0-20,0 2 0,1-2 11,-1 3 1,3-2 4,-1 1 1,2 3-25,-2-1 1,-1 0-19,2 0 0,1 1-4,0 0 1,0-1 52,1 3 1,-2-2-3,1-1 0,1 1-11,2-1 0,0 1-2,0 2 0,-3-2-7,1 2 1,-1-2 4,1-1 0,1 1-28,-2-1 0,2 0 29,-1-2 0,-1 2-20,-2-2 0,1 2 48,2 0 0,0 0 0,-2 1 0,2-1-7,-3 1 1,4-1 2,-2 1 0,0-1-18,1 0 0,-2 1 5,1-1 0,0 1 77,1-1 1,2 1-108,0 2 0,-2-2 0,4 1 0,-4-1 6,2 0 0,1 1-2,-1 1 0,-2 0-26,4-3 1,-4 1-12,2 2 0,0-2-20,-2 1 1,1 2-17,1-2 1,0 3-1,2-3 0,-4 1 29,2-3 0,1 4-4,1 0 0,0 0 9,-2-2 0,-3-1-3,1 0 0,-1 0 21,1 1 1,1-1 1,-2 2 1,2-2 17,-1 0 1,3 1 6,-1 1 0,1 0-18,-1-1 1,0 0-11,-1 0 1,1 1 2,0 0 0,0 0-3,0-3 0,0 3 1,-1-1 0,1 3 0,0-3 0,0 2-3,0-2 1,1-1 23,-1 2 0,4 1 2,-2 0 0,-2 0-28,-1-2 1,1 0 9,0 1 1,4-2-14,-5 1 0,3-1 50,-3 0 1,1 1 3,0 1 0,0 0-40,0 0 1,-3-4-2,1 1 1,0 0-13,2 2 1,-1 0 0,1 0 1,-1-1-69,-1 0 1,3 1 69,-1 1 0,1 1-5,-1-1 0,-1 0 4,-1-3 1,0 0-2,-2 1 0,2-1 27,-3 1 0,3-1 7,-2 0 1,0 1-29,-1-1 0,-1 1 8,2-1 0,0-2-84,0 1 1,-1-1 4,-1 2 0,1 0-12,1-2 0,1 2 59,-4-2 1,4 1-40,-3 0-103,1 0-6,-2-4-52,0 2-8,-2-3-446,-1 0-2485,-3 0 3161,0 3 0,-14 0 0,-4 4 0</inkml:trace>
  <inkml:trace contextRef="#ctx0" brushRef="#br0" timeOffset="1576">65 39 8157,'-4'0'3,"-1"0"1,3 0 0,-2 0 0,2-1 1,0-1 0,1 1 0,-1-1 0,0 1 5,-2 1-1,3 0-186,-2-3-270,0 3 598,2-3 149,-2 3-161,3 0-109,3 0 0,1 0-11,2 0 1,-2 2-105,1 0 1,1 3 93,3-1 0,-1 2-17,-1 1 0,1-1-4,1 0 0,2 1 2,0-1 0,0 1 0,1-1 1,0 3 44,3-1 0,-2 1 3,0 0 1,3 1-25,1 3 1,-1-3 1,1 1 0,-4-2-16,2 1 1,-3-1-2,3 2 0,-1-1-5,-1 0 0,-1 0 0,1-1 1,0-2-41,0 1 1,0 0 115,0-2 0,-1 3 1,1-1 1,0 3-33,0-3 0,0 1 6,0-3 0,-1 1-30,-2-1 0,3 1 0,-3-1 0,2 0 39,-2 1 0,2-1 1,-1 1 0,1 1-11,1 1 1,-2-1-19,-1-1 1,1-1 0,2 1 0,0 1-39,0 1 1,-1 0-1,-2-1 0,2 0-23,-4 3 1,4-3-14,-2 0 0,0-1 17,1 0 1,-2 1-20,1 1 1,-1 0 65,2-3 1,-3 0 15,3 1 0,0 0 8,1 1 1,0 0-25,-1 0 0,2-1 10,0 0 1,-2 1-26,4 1 1,-3 2 0,3-3 0,-1 1-28,-1-3 1,-1 3-9,1-1 1,-1 1-40,-1-3 1,1 3 83,-1-1 0,1 3 0,1-3 0,-2 1 19,-1-3 0,1 3 9,2 0 0,0-1 0,-1-2 1,-1 2 94,0 0 0,-1-1-111,3 2 1,-1 0 12,1 0 1,-3-1-90,3-1 0,0 0 41,-2 1 0,-1-1-11,0 2 0,1 0-8,2 0 0,-3-1-91,1-1 0,2 1 62,2 1 1,0 2-11,-2-3 0,0 4 71,2-2 1,-1 0 6,4 1 0,-5-3 36,0 0 1,0-1-27,-3 0 0,0-1 8,-2 1 1,-1-4-11,0-1 0,-3 1 16,0-1 0,-1 0-64,1-2 0,-2 0-104,2 0 1,-2 1 58,3 1 1,-3 0-165,2 2 0,-2 0 37,2 0 1,1 1 45,1-3 1,1 3-181,-1-1 0,-2 0-35,1 0 373,-4-2 0,2 0 0,-3-2 0,0-2 0,0-2 0</inkml:trace>
  <inkml:trace contextRef="#ctx0" brushRef="#br0" timeOffset="2719">1 122 6957,'0'-4'-136,"0"2"365,0-1 1,0 2 51,0-2 182,0 3-304,3 0 0,0 0 144,4 0 1,0 3-288,1 1 1,0 2 53,3 0 0,-1 2 27,3 0 0,0-1-35,0 2 0,0 0-186,0 0 0,2 1 173,-1-1 1,4 4-144,-1-3 0,-1 3 73,-1-4 0,-1 1-14,1-1 1,-1 2-1,1-3 0,-2 3 29,0-2 1,0 1 0,0-1 0,1 0 2,-1 0 1,1-2-5,-3 1 1,1-1 30,1 0 0,2 1-2,0 1 1,0 0-1,-2 0 1,-1-2 8,1 1 0,2 0-37,0 1 1,-1-2 5,-3 1 1,1 2 1,-1-2 0,1 3-2,1-2 1,-3-1-2,1-2 0,0 2 31,2 0 0,0-1-5,-1 2 1,1 0 49,0 0 1,2 0 12,0-1 0,1 0-91,-3 0 1,4 1 4,-5 0 0,3 0 0,-3-3 1,1 3 10,0-1 0,0 1-3,0-3 1,-3 3-2,1-1 1,0 1-12,2-3 0,-3 1-30,1 2 0,-2-2-6,1 1 1,0 2-9,1-2 0,1 1 44,-1-3 1,-1 1-4,3 2 1,-1-2-52,3 2 1,-1 1-104,1 0 0,-2 0 119,2 1 0,0-3-3,0 0 0,-2 2 37,2-2 0,-1 1-6,1 0 1,-3 0 53,3 2 1,-2 0-43,2-2 0,-2 0 9,0 0 1,0-2-25,0 1 0,-3 2 5,1-2 0,0 1 26,1-3 0,1 3-6,0-1 1,0 2 2,0-2 1,2 0 0,3 3 1,-5-1 29,0 0 1,-2 0-43,2-1 1,-1-2 1,0 1 0,-3 0-87,2-2 1,-4 0-154,0 1 1,-1-3 70,1 0 0,-3 0-420,0 0 207,-2-1-113,1-3 363,-3 0 1,-15-14 0,-3-4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8:08.59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0 8825,'6'0'19,"1"3"-37,-1 1 1,-2 0-50,1 0 0,0-2 88,3 3 1,-3-3 10,2 2 0,0-2-16,2 3 1,-1-2 54,-1 2 1,-1 0-5,1-3 1,1 3 8,1-1 0,-1 0-3,-4 0 0,2-2 16,-2 3 1,2-3-76,0 2 0,1-3-3,-1 2 1,-1 0-101,-1 2 0,-2-2 100,3 1 1,-3-2-20,2 0-7,0 2 0,3-1-12,-1 1 1,-1-1 84,-1 0 0,-2-3 5,2 2 1,1 1 71,1 0 1,-2 1-109,1-2 0,-1 1-40,3-1 0,-3-1 16,0 1 0,-2 1-4,3-1 0,-1 2 10,2-2 1,-1 1-5,-1-1-37,0-1 0,1 2-18,-1-3 1,-2 2-9,3 0 29,-1 3 87,2-4-57,1 5 1,-1-5 7,-2 4-7,2-4 0,-3 4 1,4-3 1,-3 1 3,0-1 1,1-1-26,1 5 0,1-5-5,-1 3 0,-2-2 6,1 0 0,-3 0 14,2 0 0,-2-2 2,3 3 1,-3-3 27,2 0 1,-2 2 37,3 1-42,-4-1 1,4-2 38,-3 3 32,3-3-51,-1 6-67,2-5 24,1 5 1,-2-5-6,0 3 1,-2-2 1,0 3-14,0-4 22,4 5 0,-1-5 1,1 4 1,-2-3 11,0 2 1,0-2-16,0 0 0,-2 1 19,2-1 0,-1 2-18,2-2 0,-1 0 3,-1-2-6,-3 3 1,5-2-3,-1 1 0,-2 1-66,1-1 26,1 0 1,1 1-25,1-1 0,-3 1 30,0-1 0,-1-2-11,1 3 1,0 0 27,3-1 1,-1 1-5,1-1 0,-3-2 20,0 3 0,0 0 6,0 2 0,2-3 0,-2 1 1,0-1 9,0 1 1,0-1-25,0 1 6,2-3 1,-3 4 8,1-2-3,2-1 0,-3 2-2,1 0 1,2-3-2,-2 2 1,0 1 0,0-1 1,-2 1-1,2-1 1,1-1 1,1 1 0,-2 1-20,1-1 1,-3 1 16,2-1-14,1-1 1,-1 4 12,0-3 0,-2 1-2,3-3 0,-3 2 2,2 0 1,0 1-2,0-1-1,2-1 1,-3 2-1,1-1 10,2 2 0,-5 0-14,3 1 5,1-4 0,1 4-20,1-3 1,-3 1-4,0-1 1,-1-1 20,1 1 0,-2 1-1,2-1 0,-2 1 5,3-1 0,-3-1 0,2 1 0,-2-1 29,3 2 0,-3-3-3,2 3 0,-2-1 36,3 1-58,-4-1 1,3 0 2,-2 0 1,-1 0-1,4-2 1,-3 2-1,2 0 0,-2 1-16,3 0 1,-3-3-7,2 2 0,-2 0-82,3 0 85,-4-1 1,4 4-17,-3 0 23,3-2 5,-1 2 0,2-2 1,1 2 1,-3 0 1,0-3 1,-2 1-5,3-1 1,-2-1 6,2 4-67,0-4 59,-1 5 0,3-5 2,-1 4-18,-2-4 8,1 5 1,-1-5 23,2 3 1,-1-2 1,-1 0 1,-2 1 1,3-1 0,-2 1 5,1-1 0,0-1-11,-2 1-3,2 2 0,2-2-3,1 3 1,-3-2 4,0 0 0,-1-3 20,1 2-2,0 2 1,0-3-1,1 4 1,-3-4 11,2 1-16,1 2 1,0-3 2,0 4 1,0-4 6,0 1 0,-2 1-50,2-1 1,-2 1 20,2-1 1,0 0-3,0 2 1,0-2 16,-1 3-11,2-4 0,-3 4 1,4-3 1,-3 3-6,0-3 0,1 1-7,1-1 0,-1 1 1,-1 1 1,-2 1-1,2-3 0,1 1-2,1-1 0,-2 0-2,1 2 1,-1-3 0,3 2 0,-4 0 1,3-1-14,-2 2 1,0-3-4,0 1 0,0 1 19,3 0 1,-3-1-3,0 1 1,1-3-1,1 2 1,1 1-36,-1-1 0,-1 1-5,2-1 0,-4 0 39,3 2 1,-3-2-3,1 0 1,1 1 5,1-1 1,-2 1 2,1-1 1,-3 1-3,2 1 1,0 0 7,0-2 14,2-1-22,-3 4 1,4-3 1,-1 2 0,-1-2-10,-1 0 1,-2 1-1,2-1 1,-1 1-41,1-1 0,0-1-6,0 3 1,2-2 3,-2 0 1,2 1-9,0-1 0,-2 2 71,1-1 1,-3-1-21,2 1 1,1-2 9,1 3 1,-2-2-14,1 0 0,-1 2 4,2 0 1,-1-1 17,-1 2 0,-2-4 3,3 1 1,-1 1-15,2-1 0,1 3-5,-1-3 0,-1 1 3,-1-1 0,-2-1 2,2 4 0,-1-4 3,1 1-6,0 2 1,3-3-1,-1 4 0,-2-4 2,1 1 0,-1 1 0,3-1 1,-1 3-8,0-3 0,1 2-30,-1-2 0,1 3-4,-1-3 0,-1 1 28,-1-1 1,0 1-18,3 1 24,-4-1 2,3-3 0,-4 0-12,2 0 3,-3 0-130,2 0-2608,-3 0 2750,-3 0 0,-18-3 0,-7-1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30:27.0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1764 0 7991,'-6'0'-993,"-1"0"776,1 3 0,0-2 233,-1 1 1,1-1 70,-1 1 1,0 0 2,-1 2 0,2-2-39,-3 2 1,3 1-2,-5 1 0,3-2 9,-3 1 1,2-1 3,-1 2 0,1-1-24,-1-1 1,-1 0-38,-2 3 1,3-2-6,1 1 1,-1-3 58,0 3 1,0-3-6,-1 1 0,3 0-26,-3 0 1,2 1 2,-1-3 0,1 3-6,-2-3 1,4 3 1,-2-1 0,-1 0-10,-1 0 1,1-1 19,0 2 1,1 0-76,-2 0 0,1-2 42,0 2 1,-2-1-10,4 2 0,-3-1 32,3-1 0,-4-2 4,1 2 1,2 0-9,-2 0 1,0 2 3,-2-2 0,3 0 14,-1 0 1,0 0-20,-2 3 1,3-2-26,2 0 1,-2 2 13,-1 0 1,1-1-4,0-2 0,1 0 15,-2 2 1,2-1-2,-4-1 0,4 0-22,-4 3 0,2-2-1,-2 0 1,2 0 37,0 0 0,1 0-22,-3-1 0,2 4-6,1-2 1,-1 2-1,-2-2 0,2-1-17,1-1 1,0 0 8,-1 3 0,1-3-3,1 0 0,2-2 3,-4 3 0,5-3-1,-3 2 0,3 0 0,-5 0 1,3 2-4,0-2 1,-2 2 31,-1 0 0,-1-2-25,2 1 0,-2-1 1,1 2 0,1 1-1,-1-1 0,1-2-1,0 1 1,0-2-1,1 1 0,1 2-1,-2-2 1,1 0-14,-2 0 1,3 1-4,-3 1 1,3 0 12,-3 1 1,2-3-1,-1 0 2,2 1 0,-4 1-1,4 0 0,-1-1 1,3-1 0,-1 0 2,1 0 0,-1 1 1,-2-3 0,0 3-3,-2-1 0,1 2-21,2 0 0,-1 1-2,-2-1 1,-1 0 23,4-2 1,-3 2-3,3-2 1,-3 1-3,2-1 1,-1 2-1,1-2 1,-2 2 3,3 1 1,-3-3 1,3 0 0,-3 2 117,2 0 0,0 2-56,1-4 0,1 0-27,-2 0 1,0 0-28,0 0 0,1 2-2,4-2 0,-2 0 9,-1 0 1,1-2-4,-3 2 1,2 0-19,1 0 0,-1 1-13,1-3 1,-1 3-50,1-1 60,-3 2 1,0 1 44,-2-1 1,2-2-28,2 1 0,1-3 4,-1 2 0,1-2-12,-1 2 0,1 0 0,0 0 0,1 0-27,1-2 11,0-1 0,0 2-129,-1-1 0,3-1 21,-2 1-143,2-1 1,-3 0-27,3 1 1,-1-2-297,1 3 128,2-3 459,-6 3 0,5-2 0,-2 2 0,3-3 0</inkml:trace>
  <inkml:trace contextRef="#ctx0" brushRef="#br0" timeOffset="1275">1809 51 7488,'-4'0'231,"0"0"0,1 0-71,-1 0-184,0 0 1,-3 0 92,1 0 0,-3 0 0,1 0 1,-3 3-39,3 2 1,-4 0-97,-1 2 1,1 0-8,-3 1 0,1-1 87,-3 2 1,-1 0-6,3 0 1,-3 2 1,1-3 1,-1 3-1,1-3 1,1 2 4,1-2 0,1-1 3,0 2 1,-2-2-12,1-1 1,0 1-3,2-1 1,0 1-33,0-1 0,-1 3 23,1-1 0,-3 1-6,3-3 0,-2 0-43,0 1 1,2-1-6,-2 1 0,1-1 23,1 1 1,0-2-7,1 0 1,-3 2 34,3 0 0,-3 1 1,5-2 0,-3-2 1,1 1 1,-1-1 10,0 2 0,2 1 7,1-1 0,-1-2-3,-2 1 0,0-1 8,0 2 1,3 1 2,-1-1 1,3 1-2,-3-1 1,2 0-23,-1-2 1,1 2-2,-2-2 1,4 0 0,-2 0 0,0 0-3,0 2 1,-2-1-3,3-1 0,-1 0 2,3 0 0,-3 2-2,1-2 0,-4-1-6,2 2 1,-2-1-1,2 2 0,-2 0-7,1-2 1,2 2-3,0-2 0,0 0-20,0 0 0,-1 0-5,1 0 1,0 2 36,0-2 1,0 1-23,-2-1 0,1 2-2,2-2 0,-2 2 24,0 0 0,-2 1 1,1-1 1,-1 0-1,-1-2 1,2 2 3,1-2 0,-1 2 5,-2 0 1,2 0 5,1-2 0,1 2-5,-2-2 1,3 2-3,-3 0 1,3 1 3,-3-1 1,0-2-5,-2 1 0,3-1 0,-1 2 0,1 1-23,-1-1 0,-1 1-1,2-1 1,-2 0-9,1 1 1,-1-1 20,2 1 1,0-1 79,-1 1 0,2-1-47,-4 0 1,4 1 4,-1-1 1,-1-2 33,0 1 1,1-1 14,0 2 1,1 0-35,-2-2 1,4 2 13,-2-2 1,-1 4-88,-1 1 0,2-3 80,1-2 1,-2 1-1,2 1 1,-3 0-37,2-2 1,0 1-2,1-3 0,0 3-18,0-3 1,1 2-5,0-2 1,1 1-15,0-1 0,1-1-74,1 1 1,2 1-476,-2-1 162,2 0-229,-1-2-35,3 0 673,3 0 0,1 0 0,2 0 0,49-28 0,12-8 0</inkml:trace>
  <inkml:trace contextRef="#ctx0" brushRef="#br0" timeOffset="2360">1848 135 7965,'0'-4'-222,"2"-1"0,-1 3 498,1-2 213,-1 2-154,-1 0-179,0 2-107,-3 0 0,2 0 31,-4 0 0,-1 0-157,-3 2 0,-1 1 128,1 2 1,-2 0-103,0 0 0,-1 2 96,-1 2 1,-2 2-11,0-3 0,-3 1-10,1 0 1,-1 0 9,-1 2 0,-3 2 22,1 0 0,-3-3 29,3 3 1,0-4-81,4 2 0,-3-2-168,3 1 1,-2-2-295,4 1 0,0 0 266,2-1 0,-2 1 151,0-3 1,0 1 58,2-1 1,1 1-37,-1-1 0,-1 1 18,-1-1 1,2 0-52,-2 1 0,1-1-2,1 1 0,0-1 28,1 0 1,-1 1-1,0-1 0,0 1-14,0-1 1,1 0-4,2 1 0,-3-1 73,3 1 1,0-2-19,-1 0 0,-1 3 12,-1-2 1,-1 0 28,3-2 1,-1 0 11,-1 3 1,1-2-47,1 0 0,-1 0 6,2 0 0,-3 0 5,1 2 0,-1-1-6,0 1 0,0-1-3,0 0 1,1 1-23,2-1 1,-4 1-9,3-1 1,-2 0 21,5-2 1,-4 2-2,-1-2 0,2 2 1,-2 0 0,2 1 4,-2-1 0,2 0-3,-2 1 1,2 1-3,-4 1 1,1-1 5,1-1 1,0 1-19,-2 1 1,1 0 0,-1 0 1,2-2-24,0 1 1,0 2-7,0-2 1,0 1 19,1-3 0,-1-2-3,0 1 0,2 0 3,-2 3 0,1-1-2,-3-1 0,2 1-43,0 0 0,-1-1 49,-1 3 1,3-2-1,-3-1 1,3 1 1,-3 2 0,1-2 2,-1 2 0,2-2 14,-2 2 0,2-2 2,2 2 1,-3-2 37,1-1 0,-1 1-52,1-1 1,-2 0 3,0 1 1,-2 0-20,2 1 0,-2 2-2,2 0 0,0 0-37,2-4 0,0 3-9,0-1 0,1 1-19,-1-3 0,2 1-163,0-1 1,1 1 44,0 2 1,0-4 77,4 1 1,0-2-348,-1 1 307,1 0 157,2-4 0,1 5 0,3-3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30:33.17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 46 7546,'0'-7'-1049,"0"1"915,0-1 0,0 1 257,0-1 0,0 3 149,0 0 404,0 3-26,-2-2-223,1 3-120,-2 0 145,3 0 1,0 3-455,0 4 0,0 2-67,0 4 0,0 0 66,0-1 1,0 4-50,0 1 0,0 2 29,0 0 0,0 1-7,0 1 0,0 1 4,0 2 0,0 3-83,0-1 0,0-2 79,0-3 1,0 1-1,0 0 1,0-3-5,0-2 0,0 0-56,0 2 0,0-2-16,0-2 0,0-2 25,0 0 1,0 2-94,0 0 1,0 0 72,0-2 1,0 3-8,0 1 0,0 0 14,0 1 1,0-1 23,0-2 1,0 3 7,0-1 1,0-1 24,0-1 1,0 1 108,0 1 0,0 0-88,0 0 0,0-3 107,0 1 0,0-1-75,0-2 0,0 2 13,0 1 1,0-1-84,0 1 0,0-3-100,0 0 0,0 0 113,0 3 1,0-2 32,0 0 1,0 2-11,0 0 1,0 2 4,0-2 0,0 0 5,0-2 0,0 1-17,0 0 1,0 0 13,0 1 1,-2-4 21,0 0 0,0-1 8,2 1 0,0 3-2,0-1 1,-2-1-22,-1-1 1,1-1-2,2 3 1,0 2 2,0 0 0,0 0 3,0-2 1,0 0-20,0 0 0,0-1-1,0 1 1,0 0 18,0 0 0,0-1-4,0-1 1,0 3 28,0-1 0,0-1 34,0-1 1,0-1 6,0 3 0,0 0-4,0 0 1,0 0 17,0-1 0,0 1-49,0 0 0,0 2-19,0 0 1,0 0-37,0-2 0,0-3-5,0 1 1,0 0-7,0 2 1,0-3 46,0 1 0,0 0-15,0 2 1,0-1 17,0-2 1,0 2 6,0-1 1,0 1 6,0 1 1,0 0 8,0 0 1,0 0 69,0-1 1,0-1-67,0 0 1,0-1-1,0 0 1,0 0-42,0-4 1,0 3-5,0-1 0,0 1-22,0-3 1,0 1-43,0-1-14,0 0-261,0 1-121,0-1 3,0-2-32,0 2 492,0-6 0,3-8 0,1-7 0</inkml:trace>
  <inkml:trace contextRef="#ctx0" brushRef="#br0" timeOffset="1119">90 26 8066,'-4'0'607,"2"0"0,2 1-430,0 1 1,0 0-4,0 2 0,0 1-10,0 3 1,0 0-72,0 3 1,0-2-176,0 4 1,0-1 147,0 5 1,0-2 25,0 2 1,0 0-251,0 3 0,0-1-4,0 0 0,0 3-66,0-1 0,0 1 151,0-1 1,0 2 50,0 3 1,0-3-35,0 1 0,0-3-111,0 3 0,0-3 108,0 3 1,0-4-20,0-1 0,0-1-9,0-3 0,0 3-25,0-1 0,0-1-2,0-1 0,0 1 69,0 1 0,0 1 2,0 1 1,0-3-1,0 6 0,0-6-8,0 3 0,0-3 21,0 1 1,0-1-47,0 1 0,0-1-3,0-3 1,0 1 40,2 0 1,-1 2 4,1 1 0,-1 2-16,-1-2 0,0-1-6,0 1 0,1-2 22,1 2 1,-1-4-1,1-1 0,-2 2 114,0 1 1,3-1-81,-1-3 1,0 1 3,-2-1 0,1 0-6,1 0 1,-2 1 0,3-1 0,-3 1-20,0 1 0,0-1-2,0 1 0,0 0 30,0 0 0,0 0-9,0-1 1,0 1 5,0 0 1,0 0 40,0 0 1,0 0 12,0-1 0,0 1-36,0 0 0,0-1 3,0 0 0,0-2-1,0 2 0,0 0-1,0 1 1,0-3-20,0 1 0,0 0-2,0 2 1,0 2-6,0-1 0,0-1 1,0-2 0,0 0-3,0 4 0,0-1 0,0 1 1,0-2-3,0 0 1,0-2-29,0 0 1,0 1-6,0 1 1,0 1 29,0-3 1,0-1-5,0 0 1,0 1 25,0 2 1,0 0-16,0-1 0,0 0-1,0-1 0,0 3-28,0-1 1,0-1 1,0-1 0,0-2-43,0 1 1,0-2-7,0 1 0,0-2-100,0-1 74,3 1 0,-2-1 108,1 0 0,2-2 0,-4-1 0,3-3 0,0-9 0,1-1 0</inkml:trace>
  <inkml:trace contextRef="#ctx0" brushRef="#br0" timeOffset="2035">212 20 8001,'0'6'-114,"0"-1"40,0-1 0,0 0 247,0 3 0,0 2 31,0 2 0,0 1-30,0 3 1,0 2-8,0 2 0,0 1-153,0 1 0,0 2 89,0 3 1,0 2-137,0-1 0,0 3 59,0-2 1,0 0-141,0-2 0,0-1 136,0 1 0,0-3-161,0-2 1,0-1 34,0-1 1,1 1-2,1 2 0,-2 0-130,3 1 1,-3 2 132,0-1 0,0 1-21,0 3 1,0 1 21,0 1 1,0 0-17,0-2 1,2 0 22,1 0 1,-1-4 2,-2-1 1,0-2 142,0-2 1,0 1-39,0 2 1,0-3-29,0 3 0,0 0 3,0-1 1,0 4 96,0-2 0,0 0-66,0 0 1,0 1 13,0 2 0,0-3-6,0 1 0,0-4-2,0 2 1,0-2-24,0-1 1,0 2-1,0 2 0,0-2 36,0 2 0,0 1-14,0-1 0,0 2 1,0 1 1,0 0 36,0-1 0,0-1 10,3 2 0,-3-4-5,2 4 1,0-4 3,0 1 0,-1-4 107,1 0 0,-1-2-98,-1 2 0,0-4-47,0 2 0,0-3 5,0-1 1,0 2-12,0 0 1,2-1-12,0-3 1,0 1-110,-2-1 0,0 0 56,0 0 0,1 1-145,1-1 1,-1-2-23,1-1 0,-2 0-331,0-2-80,0 0 158,3 1 456,-2-4 0,2 3 0,0-5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8:25.09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98 1004 7893,'-4'0'250,"-1"0"14,4 0-280,-2 0-59,3 0 94,3-3-41,0 2 1,4-4 0,-1 3 1,1-3-24,-1 3 0,1-2 33,-1 2 1,1-3-61,-1 3 1,1-2 62,2 2 0,-2-3 0,2 0 0,-1 2-19,0-1 1,2-1 1,0-4 1,2 4 18,-3-2 1,1 2-2,-1-1 1,3-1 7,-2 1 1,0-1 4,-2 1 0,2 0 1,-2-1 0,3 3-32,-2-1 1,0 1-4,0-2 1,-2-1 33,2 1 1,-2 1 1,2 1 1,-1 0-8,3-3 0,-3 3 0,0 0 1,0 1-5,1-1 0,-2 1 3,2-2 92,-2 0 1,-1 2-51,1-2 0,-1 0 5,1 3 1,-1-3-29,1 1 1,-1 0-2,1 0 1,-1 2-10,1-3 0,-1 2 1,1-2 0,-1 0 5,0 3 1,1-2-5,-1 2 1,1-2-20,-1 1 0,1-2 13,-1 1 0,1 0-3,-1 0 1,1 2-5,-1-2 1,3 0-3,-1 0 1,2-3 9,-2 2 1,0-2 1,0 3 0,2 0-13,-2 0 0,1 0 7,-3 0 0,3-2-21,0 2 1,1 0 16,-1 0 1,0 0-1,-3 0 0,3-2 1,-1 2 1,2-1-1,-2 1 0,0-4 0,3 4 1,-3-3-1,1 3 1,0 0 1,0 0 0,-1 0-2,-1 0 1,0-1-38,1 3 1,0-4 24,3 2 1,-3 1-3,1-2 0,0 3 3,0-2 1,1 0-4,-1 0 1,0-2 58,0 2 1,-2-2 2,2 0 1,1-1 1,1 1 0,-2 1 16,0 1 1,-1 0-54,0-3 1,0 1-1,3 2 1,-5-2 7,3 2 0,-3 1-24,2-2-8,3 1 1,-2-3 4,2 1 0,1-1-12,-1 1 1,-2 2 4,0-1 0,0 2 8,0-2 0,0 0 4,0 0 0,-1 2-19,2-2 1,-2 3-2,-2-2 0,3 2 19,-3-2 0,2 1-1,-2-1 1,1 2 2,-1-2 0,1 1-2,-1-4 1,1 4 9,-1-3 0,1 3-13,-1-1 1,1 2 1,2-3 0,-2 3 4,2-2 0,-2 2 12,0-3 0,0 3-8,1-2 1,0 0-5,0 0 0,0-2 0,1 2 0,-1-1-50,2 0 1,-2 0 59,1 0 0,0 0-13,0 1 0,0-1 31,-3 3 0,1-2 8,-1 1-17,1-2 0,-1 2-16,0-1 1,1-1-8,-1 3 7,1-3 1,-1 2-5,1-1 1,-1-1-13,1 3 1,-3-3 37,0 3 0,1-2 1,4 2 0,-2-3-21,2 3 0,-4-3 3,-1 1 1,1 0-8,1 0 0,0 2 0,1-3-19,-1 4-8,1-5-84,-1 5-1,1-4-19,-1 4 4,1-2-26,-1 0 1,-1 3 59,-1-3 1,0 1-294,3-1 220,-1 1 0,1 0-125,-1 0 1,-2 0 289,1 2 0,-1 0 0,3 0 0</inkml:trace>
  <inkml:trace contextRef="#ctx0" brushRef="#br0" timeOffset="1559">1 939 6836,'0'-7'995,"0"4"-682,0-3-226,0 5 1,2-2-110,0 0 57,3 3 0,1-5 26,2 3 1,1-1-89,-2 1 0,0 1 71,1-1 0,0-1-135,3 1 0,-3-3 69,1 3 0,0-2-14,0 2 1,1-3 20,-1 3 1,0-3-6,0 1 1,-1-1 7,3 1 0,-3-4-5,3 1 0,-1 1 12,1 2 0,-1 0 9,-1-3 1,0 1 0,2-1 1,0 1 44,-2-1 1,2 1 5,-3-1 0,3 3-13,-2 0 0,0-1 11,0-1 0,-2 0-12,2 2 1,-1-2-36,0 2 1,-1 0 3,2 0 0,-2 0 4,0-3 0,1 3-5,1 0 1,-1-1-18,-4-1 0,4 1-11,-1 1 1,0 0 19,0-3 1,-1 2-2,1 0 1,-1 0-39,1 3 1,-1-3 69,1 1 0,-1 0 4,1 0 1,-2 2-18,1-3 0,-1 2 3,4-2 0,-2 0-24,0 0 1,2 2 5,2-2 0,-2 1-25,0-2 0,1-1-93,0 1 1,2-1 94,-1 1 1,0 1 11,-2 1 1,0 1-2,-3-2 0,3 0 1,-1 3 1,1-2 11,-3 2-11,1-3 1,-1 2 8,1-2 0,-1 0-7,1 3 0,-1-2-10,1 2 1,-1-5 10,1 3 0,1-3-2,1 2 1,0 2 9,-3-2 1,3 1-6,2-2 1,-2 1 1,0 1 0,-1 0-13,1-3 1,-1 2 0,2 0 1,-2-1-23,1 2 0,0-2-4,0 0 1,0 0-30,0 2 0,-2-2-13,2 2 1,0-1 79,0 0 1,-1 0 40,-1 0 1,0 0 8,2 1 1,-3-2-26,1 2 0,1-1 115,-1 1 0,1-1-83,-2 2 1,0-2 22,1 1 1,0-1-49,2 1 1,-2-1-10,2 3 0,-1-3-134,0 3 1,0-3 35,3 1 0,-5 0 31,3 0 0,-3 2 23,2-3 0,2 2-2,-2-2 1,-1 0 0,-3 3 0,0-2-1,3 2 0,2-3 5,-1 3 1,-1-3 5,-3 1 1,0 0 3,3 0 0,-1 2 7,1-2 0,-2 1-2,0-1 0,3 0-11,-2 0 1,3-2 1,-1 2 0,0 0-12,0 0 0,2 2-1,-2-2 1,3-1 93,-2-1 0,2 2-36,0-1 0,0 1 4,2-3 1,-5 1-17,3 0 1,-1 1 10,-1 1 0,2 2-29,-3-3 0,1 2 3,-3-1 1,1-1-7,-1 2 1,1-1-7,-1 2 1,1-2-4,-1 1 0,1-2-9,-1 1 0,3 0 0,-1 0 1,1 0 9,-3-3 0,3 3 1,0 0 0,0-1 3,0-1 0,-2 2 1,1-1 0,0 2-17,-2-2 1,1 0-3,-1 3 1,1-2-74,-1 2-117,0-3 1,1 2-278,-1-1 401,-2-2 1,1 2-103,-3-2 0,3 1-143,-3 1-288,0 3 618,-2-2 0,-3 0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8:31.50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40 1062 7369,'3'-3'234,"-2"-2"-115,3 3 1,1-3-23,1 3 0,1-2-11,2 2 0,-2-3 12,2 0 0,-1-1-3,0 0 1,0 0-39,0 2 0,-1-2 0,0 2 0,-1-1-83,1 1 1,0-2-1,2 1 1,-4 0 28,4-2 1,-3 3-5,2 0 0,0-1-6,-2-1 0,1-1 16,-1 1 0,3 0-7,-1 2 1,1-2 13,-3 2 1,1 0-4,-1 0 0,3 0-5,0 0 0,-2-2-10,-1 2 1,-1 0 0,4 0 1,-2 0-3,0 0 0,-1-2-2,1 2 1,-1-1 3,0 1 0,3-2-6,0 2 1,-2 0 9,-1 0 0,-1 0-4,4 0 1,-2-1-6,0 3 1,-1-4 23,1 2 1,-1 1 2,1-2 1,1 2 0,1-2 0,-1 0 3,-1 0 0,2 1 15,-1-2 0,2 0 3,-2-2 0,-1 3-29,2 0 0,0 1 7,0-2 1,0 0-2,-3 2 0,3-2-22,-1 2 1,1 0-3,-3 0 1,1 2 0,-1-3 0,1 2-6,-1-2 0,1 0 20,-1 0 1,3 0-5,0 1 0,-1-2 23,-1 2 0,0 0-1,1 0 0,0 0 9,0 0 1,-1-2-31,0 2 1,0-1 3,2 1 0,-2-2 8,2 1 1,-1 2 3,0-1 1,0-1 0,3-1 0,-3 0 4,0 2 0,0-2 5,-2 2 0,3-1-23,-1 0 0,2 0-65,-2 0 0,-1 2-34,2-2 1,-1 1 193,1-2 0,-2 1-62,1 1 0,0 2-42,1-3 1,-1 3-54,3-5 1,-3 4-12,0-3 0,0 3-65,1-1 0,0-1 75,2-1 0,-1 1 31,-1 1 0,0 0 39,2-3 0,-1 3 1,-2 0 1,0-1-25,0-1 0,-1 2 5,0-1 0,0 2 17,2-3 1,-2 3 5,2-3 1,-2 3-5,-1-2 0,1 1-12,2-2 1,-1 1-10,3 1 1,-3 0 26,3-3 0,0 1-1,2-1 0,-2 1-12,0-1 0,-1 1 6,0-1 1,3 1-12,-3-1 0,0 3 1,-2 0 0,2 0-108,-2 0 0,2-2 89,-2 2 0,0 0-7,0 0 1,-1 0 12,0 0 1,1-2-3,1 2 1,2-2 17,-3 0 1,1 1 6,-2 1 1,1 0 30,1-3 1,0 3 11,0 0 0,-2 0 118,2 0 1,-2-2-90,-1 2 1,1 0-52,-1 0 0,1 2-33,-1-3 1,3 2-130,-1-2 0,1 0 99,-2 3 0,-1-3-151,1 1 0,-1-1 111,0 0 1,-1 0-17,-1 3 1,0-2-196,3 2 143,-1-3 0,1 2-126,-1-1 1,-1-1-108,-1 2-251,-3-2 88,5 5-114,-5-3 642,2 3 0,-6 3 0,-1 0 0</inkml:trace>
  <inkml:trace contextRef="#ctx0" brushRef="#br0" timeOffset="1345">1 920 6297,'4'-4'212,"1"2"0,-4 1-187,1-1 1,0 1 55,0-1 0,-1-1-9,4 1 1,-3-3 39,2 3 0,0-2 4,3 2 0,-1-3-19,1 3 0,-1-3 7,1 1 1,1 0-26,1-3 0,2 2-64,0-4 1,1 2 0,-1 1 1,1-1 19,1-2 0,-2 2-119,2-2 1,0 2 91,0 0 0,2 0-101,-2-1 0,-2 0 62,2 0 1,-2 1 53,2 0 0,0 1-6,0-1 1,-1 1-14,-1-1 0,1 1 7,-1-1 1,1 1-10,1-1 0,-2 1 2,0-1 0,0 1-16,2 0 0,0-1-3,0 1 0,-1-1-55,1 1 0,0-1 69,-3 1-29,3-1 24,-3 1-10,0-1 9,2 1 0,-2-1-6,3-2 0,0 2-5,0-2 1,0 1 1,0 0 0,0 0 16,0 0 0,-2 0 5,2-1 0,-2 2 7,2-2 1,-1 2-5,-3 1 0,2-1-1,-3 1 1,4-1 34,-2 1 0,2-1 8,-1 1 0,1-3-43,-1 1 1,-1-1 2,1 3 0,-1-1-1,3 1 1,-2-1-3,0 1 1,0-1-26,2 1 0,0-1 23,0 1 0,-3-1-6,1 1 1,0-1 31,2 1 1,0-1 3,0 1 0,-1-2-33,-1 2 0,1-2 5,-1 3 1,-1 0-6,1-2 1,-1 1-2,0-1 0,2 1-18,-3-1 1,0 3 9,0 0 1,0-1-6,2-1 0,0 0-13,-2 2 1,2-2-5,-3 2 0,3-2 24,-2-1 0,0 3 0,0 0 1,-2-1-2,2-1 0,1 0 0,0-1 0,-2 1 8,1 2 0,-3-2-4,5 2 1,-3-2 3,1 0 0,-1 1-51,0 1 1,-1 0-6,2-3 1,1 2 24,1 0 1,-2-1-9,0-1 1,1 3 20,1-3 0,-2 2-1,0-1 0,0 0 79,0-1 0,2 3-17,-3-1 0,1 1 14,-3-2 0,3 1-51,0 1 0,-1 0 12,-1-3 1,-1 3-13,1 0 0,-1 0 4,1 0 46,-1-2-6,0 5-70,-2-5-64,-1 6-216,-3-3-388,0 3 275,3 0-156,-2 0 566,1 0 0,1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8:54.13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26 7858,'3'-4'467,"0"-1"0,2 2-207,-1-2 1,0 3-87,3 2 1,2 0-59,-1 0 1,1-1 23,0-1 0,1 1-120,3-1 1,0 1 114,0 1 1,0 0-2,0 0 0,2 0-96,0 0 1,1 0 85,-1 0 0,-1 0 96,4 0 1,-4 0-145,1 0 1,-1 0 18,-1 0 0,2 0 7,0 0 1,0 0-93,-2 0 1,0 0 97,0 0 0,2 0-31,0 0 0,-2 0-1,-2 0 0,0 0 13,2 0 1,2 0-59,0 0 0,0 0 44,-2 0 0,0 0 17,0 0 0,2 0-54,0 0 1,2 0-109,-2 0 1,1 0 98,-1 0 0,1 0-103,1 0 0,-1 0 50,-3 0 1,0 0 43,0 0 1,0 0 34,0 0 0,0 0-58,0 0 1,-2 0 6,-1 0 1,0 0 66,1 0 0,-1 0 11,-4 0 1,3 0 12,-1 0 0,2 0 9,-2 0 1,-1 0-54,2 0 0,-2 0-23,0 0 0,-1 0 24,1 0-35,-1 0 1,1 0-8,-1 0 1,-2 0-22,1 0 1,-3 0-42,2 0-29,-2 0-25,3 0-58,-4 0-272,2 0-906,-3 0 0,-12 0 1,-2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20:27:12.416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174 32 7956,'0'-7'-1804,"0"2"2683,0 5-591,-4 0-111,2 0-24,-3 0-81,5 0 1,-3 2 6,0 1 1,0 4-63,3 3 1,0 1-10,0 4 0,0-2 34,0 3 0,0 0 26,0 2 1,0 5-8,0-2 1,0 6-1,0-2 0,0 2-3,0 1 1,0 6-60,0 2 0,0-2 1,0-3 0,0 4-15,0 0 0,0-1-12,0-2 1,0-1-77,0 0 1,0 0 58,0 0 0,0 1 26,0-1 0,0-3-7,0-1 0,0 1-2,0 4 0,0-1-46,0 0 1,0-3-7,0-1 1,0 1 37,0 4 0,0-4-6,0-1 0,0-2-18,0 7 1,0-7-6,0 2 1,0-1 11,0-1 0,0 4 19,0-2 0,0-1 2,0-1 0,0-1 39,0 1 0,0 1 10,0-2 1,-4-6-17,1 3 1,0-2 4,3 1 0,0 1 6,0 0 1,0 0 25,0 0 1,0-4-26,0 0 0,0 5-10,0 2 0,0 0-21,0-3 1,0 0 14,0-1 11,0 6-7,0-3 0,0 1 5,0-3 0,-1 0 1,-3 0 0,3 0 2,-2 4 1,1-6-10,2 2 1,0-4-29,0 1 1,0 1 24,0-1 1,0 0-2,0 0 1,0 1 5,0-1 0,0-2-3,0 0 1,0 6 3,0 2 1,0-3 2,0-3 0,0 0 12,0 6 1,0-4-13,0 4 1,0-8 1,0 5 0,0-3 0,0 3 0,0-3-2,0-2 0,0 1-1,0 1 0,0 1 0,0-6 0,0 5 0,0-5 0,0 1 0,0-4 0,0 5-1,0-2 1,0 5 0,0-4 0,0-1 68,0-1 0,2 1-62,1 1 0,-2 3 2,3-3 0,-3 4-6,-1 0 1,0-2-2,0 2 0,3-5 4,0 5 1,1-5 0,-4 5 0,0-2 3,0 2 1,0 0 24,0-4 1,0-1 4,0-1 0,0 1-42,0 1 6,0-1 0,0-1-31,0-3 0,0 3-7,0-3 0,0-2-42,0 1-203,0-6 28,0 3 88,0-5 0,4-5 0,1-2 0</inkml:trace>
  <inkml:trace contextRef="#ctx0" brushRef="#br0" timeOffset="1">306 292 8086,'0'11'-494,"0"-1"-62,0 0 0,0 3 463,0 0 1,0-2 371,0 4 1,0-2-222,0 0 0,0 0 45,0 4 1,0 0-8,0 4 1,0 1-31,0 3 1,0-2 9,0 4 0,0 1-37,0 3 0,0-2-82,0-2 0,-3-2-54,0 2 0,0 1 31,3 3 0,0-5 42,0-2 0,0 4 37,0-1 0,0 3-4,0-3 1,-3 3-18,-1-3 1,0-1 3,4-2 0,0 1-19,0-4 1,0 5 2,0-5 1,-4 2 17,1-2 0,0 0 0,3 0 1,0 4-2,0-1 0,0 0 0,0-3 0,0-1 1,0 1 0,0 0 11,0 0 0,0-1 5,0-2 0,0-1-11,0-2 0,-3 1 3,0-1 1,0 3 1,3 0 1,-2-1 9,-1 1 0,1 0 2,-1-3 0,1 3 9,2-5 0,0 6 3,0-3 0,0 1-22,0 0 0,0-2 1,0 1 1,0 1-3,0 0 0,0 3 1,0-2 1,0-2-97,0 0 1,0-3 79,0 2 1,0 0-5,0-1 0,0 1-23,0-2 0,0 3-3,0 0 0,0 0-35,0-1 0,0-2-3,0 3 0,0-1 15,0 3 0,0-5-10,0 5 1,0-5-2,0 4 0,0-4 51,0 2 0,0-4-11,0 4 1,0-2 29,0 5 0,0-5 12,0 5 0,0-5 2,0 5 1,0-4 15,0 3 0,0-4-4,0 1 1,0 2 9,0 1 0,0-1-21,0-3 1,0-2 33,0 1 1,0-3 5,0 1 0,0 3-30,0 0 1,0-2 2,0 4 1,0-4-18,0-1 1,0 3 10,0 0-1,0-2 0,0 4 1,0-4 1,0 2-7,0 2 1,0 0-4,0-1 1,0-2 22,0 1 0,0 3-11,0 2 0,0-2 1,0 2 1,0-5-7,0 5 0,0-2 1,0 2 1,0 0-24,0-4 1,0-1-7,0-1-23,0-3-26,0 1 1,0-2-10,0-1-14,0-6-20,0 4-103,0-5-39,0 5 0,0-2 242,0 4 0,0-1 0,0 6 0</inkml:trace>
  <inkml:trace contextRef="#ctx0" brushRef="#br0" timeOffset="2">22 1 8115,'0'10'-80,"-5"-1"0,2 3-176,1-2 0,1 1 436,1 4 1,-4 1-18,1 5 0,0 0-10,3-1 1,0 2-4,0 3 1,0 1 23,0 6-18,0-6 0,0 8-279,0-6 111,0 12 1,0-2 81,0 4 0,0-5-140,0 2 1,0 2-15,0 4 0,0 2 43,0-1 1,0-7-65,0 2 0,0-1 93,0 1 1,0 1-100,0 0 0,0-1 31,0 1 0,0 0-165,0 4 0,0-2 167,0-1 1,0 0-18,0-6 0,0 4 146,0-7 1,0 5-50,0-5 0,0 0 7,0-2 0,0 1-84,0 1 0,0-5 15,0 2 0,0-2 6,0 2 1,0-3 8,0-1 1,0 1 44,0 4 1,0-4-11,0 0 1,0-4 41,0 4 0,0-2-67,0 1 0,0 2 76,0-4 1,0 4-36,0-1 0,0 1 9,0-2 0,0-1-6,0-4 0,0 2-3,0-1 1,0 1-8,0-3 1,0 0 0,0 0 0,0 0 0,0 4 1,0-2 0,0 1 0,0-3 26,0 0 1,0 5-28,0 2 1,0-2 0,0-2 0,0 2 8,0 2 0,0-1 0,0 1 1,0-5-4,0 1 0,0 2 1,0-2 0,3 1-7,0-1 0,1-1-2,-4 1 1,0-3-27,0 0 0,0 1 16,0-1 1,0-5-3,0-3 0,0-2-58,0 1 1,0-1-356,0 4 164,0-9 263,0 2 0,0-21 0,0-5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9:00.28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52 8914,'-3'0'1649,"0"0"339,3 0-1899,0 3 1,0 1-9,0 2 0,0 3-126,0-1 0,0 2 85,0-2 1,0 0-134,0 3 0,0 0 106,0 2 0,0-1-65,0-1 0,0 1 60,0-1 1,0-1-78,0 1 0,1 0-19,1 1 1,-1-1 75,3-3 0,-2 0-85,0 1 1,2-3 106,0 1 0,2-2-13,0-2 1,-1 1 24,2-2 0,-4 0 81,3-2 0,1 0-19,2 0 0,0 0-19,-3 0 1,3 0 13,-1 0 1,2 0 4,-2 0 0,-1-1 10,2-1 1,0-1 5,0-4 1,0 0 11,-3-2 1,1 2-78,2-4 0,-2 2-2,2-2 0,-3 1-121,-1-1 0,0-1 48,0 1 1,-2 0-58,2 0 0,-3-1 28,2 1 0,-2 0-163,2 0 1,-2-1 117,0 4 1,0-1-74,0 3 0,-2-3 85,3 0 0,-3 1-134,0 1 116,0 1 210,0-1 89,0 1-83,0 2 134,0 1 146,0 3 0,0 3-522,0 2 1,0 0 136,0 2 1,0 0-106,0 2 1,0-2 75,0 4 0,0-2-13,0 2 1,0-3 21,0 3 1,0 0-7,0 2 0,0 0 32,0 0 0,0 0 127,0 0 1,0-3-70,0 1 1,0 0-46,0 2 1,3-3-1,1-1 1,0 0-13,0 0 0,1-1-6,1-4 1,1 2-31,-1-2 0,-2-1-11,1-1 1,-1-1-68,3-1 1,-3 0-444,0 0-20,0 0 1,1 0-599,-1 0-453,-2 0 1038,3 0 592,-4-3 0,-1-9 0,-4-6 0</inkml:trace>
  <inkml:trace contextRef="#ctx0" brushRef="#br0" timeOffset="840">732 182 7773,'0'-4'23,"0"-2"378,0 2 273,0 1-150,0-3-222,0 3 0,0-2-80,0 1 0,0 2 222,0-2-78,0 2-171,0-1 1,0 3-243,-3 0 0,0 0-48,-4 0 0,-1 0-61,-1 0 1,0 0 83,3 0 1,-1 1-281,-2 1 244,2 2 1,-2 2-63,2-2-90,1 2 59,-1-3 1,4 4-85,0-1 0,3-1-236,0-1 249,0 0 1,0 3 102,0-1 1,3 0 2,1-2 1,5 1 1,1-3 1,3 5-6,-1-3 1,1 3 116,0-5 1,0 2-97,-3-2 0,2 3 218,-3 0 1,-1-2 87,-1 2 1,-4-3 65,-1 2 1,-1-2 234,-1 2-83,0-2 0,0 1-54,0 0 0,-6-3 80,-2 3 1,-2-3-130,0 0 0,-1 0-69,-2 0 1,0 0-98,0 0 1,1 0-132,1 0 1,1 0-223,1 0 1,2 0-135,-2 0 1,4 0-985,1 0 1364,3 0 0,6 0 0,6 0 0</inkml:trace>
  <inkml:trace contextRef="#ctx0" brushRef="#br0" timeOffset="1215">933 0 7808,'0'4'1094,"0"0"-672,0-2 1,0 1-124,0 4 1,0-1-44,0 1 1,0 2-106,0 2 0,0 1 12,0 1 1,0 1-77,0 1 1,0-1-221,0 4 0,0-4-285,0 1 1,0-1 75,0-1 0,0-3-154,0 1 0,0-1 136,0 1 0,0-2-154,0-2 1,0-3-243,0 1 756,0-4 0,0 2 0,-12-3 0,-2 0 0</inkml:trace>
  <inkml:trace contextRef="#ctx0" brushRef="#br0" timeOffset="1446">803 175 8050,'0'-4'799,"0"0"0,0 1 205,0-1-682,0 3 0,0-3 13,0 2 1,3 1-145,2-1 1,1 1-2,3 1 1,0 0-342,2-3 1,2 3-126,0-2 1,0 1-425,2 1 1,-2 0 111,0 0 1,0 0-1233,0 0 1820,0 0 0,17 8 0,5 3 0</inkml:trace>
  <inkml:trace contextRef="#ctx0" brushRef="#br0" timeOffset="1771">1095 253 12221,'0'-4'554,"0"-1"1,0 3-388,0-2 0,0 2 216,0-3-277,0 1 0,0-2-193,0-1-219,0 1 1,0-1 36,0 1 0,0-1-92,3 1 1,-2-1 117,3 1 0,1-1-77,1 1 0,1 1 63,-1-2 0,-1 4 35,2-3 0,-2 2-113,3-1 1,-1 0 25,0 3 1,0 0-246,2 2 1,-1 0-32,2 0 585,-5 0 0,18 9 0,-1 1 0</inkml:trace>
  <inkml:trace contextRef="#ctx0" brushRef="#br0" timeOffset="2007">1328 182 10059,'0'4'2,"0"0"0,0-2-212,0 3 1,0-3-428,0 2 439,0-2 198,0 3 0,11 8 0,4 4 0</inkml:trace>
  <inkml:trace contextRef="#ctx0" brushRef="#br0" timeOffset="2188">1334 91 8526,'-1'-4'842,"-1"2"0,2 1-700,-3-1-148,3 1-610,0-2 419,0 3 1,20 17 0,5 5 0</inkml:trace>
  <inkml:trace contextRef="#ctx0" brushRef="#br0" timeOffset="2666">1483 337 11776,'0'-4'388,"0"-1"0,0 1-223,0-2 1,1-3-113,1 0 1,-1 0-44,1 0 1,1-1-305,2-6 0,0 1-280,-1-3 0,2 0 260,-2 3 0,2-3 79,0 1 0,1 2 94,-1 2 0,0 1 158,-2 3 1,2 1-117,-2 1 0,1 3 109,0-1 0,1 4-10,-2-1 1,2 1 120,0 1 1,1 0-49,-1 0 1,-2 3-69,1 1 0,-1 3-13,2 1 1,2 0-57,0 0 1,-2 2-121,3 1 0,-4-1 78,4 1 0,0-3-126,0 0 0,-2 2 115,-3-2 1,0 1 107,3-2 1,-4-3 247,-1 0-34,-1-2 102,-1 3 1,-1-4-72,-1 1 0,-4-1 96,-2-1 0,-3 0-157,2 0 1,-2-1-148,0-1 1,-1 1-324,-1-4 0,0 2 104,0-2 191,0 0 0,-40-5 0,-10-3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9:08.59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7 195 7831,'-3'0'1273,"0"0"-594,3 0-509,3 0 0,-2 0-35,3 0 1,1 0 38,1 0 0,1 0 31,2 0 0,1-2 17,3 0 0,-2 0 3,2 2 1,0-1-85,4-1 0,0 1-22,3-1 1,-1 1-17,0 1 0,1 0-178,-1 0 1,0-2 86,-2 0 0,1 0 100,-3 2 1,0 0-160,-2 0 1,0 0 28,0 0 0,-2 0-60,0 0 0,-1 0 71,1 0 0,1 0-12,-1 0 0,-1-1 36,1-1 1,-1 1 0,3-1 1,0 1 89,0 1 0,0 0-43,0 0 0,0-1 7,0-1 0,2 2-18,0-3 1,1 3 11,-1 0 1,-1 0-31,1 0 0,1 0-5,-1 0 1,1 0-33,-1 0 1,-2 0-11,2 0 0,-1 0-52,-1 0 1,-1 0 62,-1 0 0,1 0-11,-1 0 1,-1 0 63,1 0 1,-3 0 1,1 0 0,-2 0 13,2 0 1,-2 0 127,2 0 1,-2 0-120,0 0 1,0-3 27,1 1 0,0 0-164,0 2 1,-1 0 48,0 0 0,0 0-10,2 0 1,-2 0 30,1 0 0,2 0-10,-2 0 0,3 0-41,-2 0 0,2 0 9,-3 0 1,1 0 16,-3 0 0,1 0 10,-1 0 0,1 0-30,-1 0 0,-1 0 6,-1 0 0,-2 0-34,2 0 58,-2 0-4,1 0-4608,-3 0 3968,-3 0 648,2 0 0,-13 6 0,-1 1 0</inkml:trace>
  <inkml:trace contextRef="#ctx0" brushRef="#br0" timeOffset="1326">1315 1 11850,'6'0'576,"1"0"0,-1 1-307,1 1 0,-1 2 12,0 5 0,1 1-87,-1 3 0,3-3-119,0 1 0,0 0 109,0 2 1,-1-2-141,2 2 0,-2-2 68,1 2 0,-2-1 91,0-3 1,1 2-16,1-3 1,-1 3-60,-1-2 0,-1-1 9,1-1 0,-1-3 66,1 1 0,-1-3 215,1 2-235,-1-3 0,1 2 182,-1-3-322,1 0 0,-3 0 54,0 0 1,-2 0-13,3 0 0,-3 0 24,2 0 1,-2 0 105,3 0-83,-4 0-94,5 0 1,-5-2 19,4 0 1,-4-3-95,1 1 1,0-2-99,0-1 0,-1-1-42,1-1 1,-1 0-171,1 0 0,-1 0 31,1-2 1,1-1-159,-1 1 1,1-1 155,-1-1 1,-1 0-46,1 0 1,1 2 191,-1 0 0,0 3-266,-2-3 167,3 3 573,-2-1 89,2 2-291,-3 4 125,0 0-195,0 3 28,3 0 24,-3 0-6,3 0 109,-3 0-89,3 0-92,-2 0 5,5 0-32,-3 3 0,3-2-34,-2 3-21,2-2 24,-2 4 0,0-6-197,0 3 0,1-1-197,1 1 1,-2 1-212,1-2 1,-1 0-53,2-2 0,-1 1-1352,-1 1 2060,0-1 0,6 5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9:10.92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130 85 8126,'-6'0'-939,"2"-1"1393,-1-1 0,1 2-10,-3-3 1,1 3-73,0 0 0,-1 0-176,1 0 0,-1 0-147,1 0 0,-3 0 69,0 0 0,2 0-217,1 0 1,1 0 106,-4 3 1,4 0-114,1 4 0,0-1-72,0 1 95,1-1 0,3 0-129,0 1 1,0-1 87,0 1 0,1-1 29,1 1 0,4-1 75,5-2 1,2 2-2,2-2 1,-1 0-16,1 0 1,1-1 2,-1 2 0,2 1 50,-2-2 0,1 2-27,-1 0 1,-3 1 5,1-1 0,-4 1 31,2-1 1,-4 0 225,-1 1 19,-2-1 93,-4 1 1,-1-1-56,-1-2 1,-2-1 228,-5-3 1,-1 0-49,-3 0 1,2 0-66,1 0 0,-1 0-245,-2 0 1,1 0-64,1 0 0,-1 0-254,1 0 0,-1 0-49,1 0 1,0 0-497,2 0 1,1 0 35,1 0 1,3-1-1439,0-1 2082,-1 1 0,7-5 0,3 3 0</inkml:trace>
  <inkml:trace contextRef="#ctx0" brushRef="#br0" timeOffset="333">325 14 8107,'0'-4'2214,"0"-1"-1081,0 4-407,0-2 48,0 3-615,2 0 0,1 5-103,2 1 0,-2 5-13,-1 0 0,0 1-184,2 1 1,-2 2-47,3 0 0,-4 1 114,1-4 1,2 2-621,0 1 1,0-1 70,0 1 0,-2-3-143,2-2 0,-2-2-360,0 1 53,-1 1 1072,-1-3 0,-3 0 0,-1-5 0</inkml:trace>
  <inkml:trace contextRef="#ctx0" brushRef="#br0" timeOffset="549">195 169 8009,'0'-3'136,"0"-3"1,0 4 278,0-5 0,0 4-6,0-3 0,0 3 232,0-1 1,1 2-176,1 0 1,2 1-142,5 1 0,2-2-436,4 0 0,1 0-171,1 2 0,3 0-398,-3 0 0,3 0 373,-2 0 0,3 0-684,0 0 991,1 0 0,14 11 0,5 4 0</inkml:trace>
  <inkml:trace contextRef="#ctx0" brushRef="#br0" timeOffset="893">635 279 8133,'0'-4'662,"0"0"0,0 2-35,0-3 1,0 1-115,0-3 0,0 1-158,0-1 1,0 0-265,0-1 1,0 0 41,0 0 0,0 0-115,0-1 0,-2 1 114,0-2 1,-2 1-49,1-2 1,1 3-69,2 0-524,0 0 145,0 2 115,0-1 66,0 1 1,2 2-20,2 2 1,0 2-195,5 0 1,1 0 116,1 0 1,-1 0-157,1 0 1,-1 2-28,3 3 461,0 0 0,20 25 0,6 5 0</inkml:trace>
  <inkml:trace contextRef="#ctx0" brushRef="#br0" timeOffset="1098">868 208 7969,'0'-3'3088,"0"0"-2843,0 3-704,0 3 1,0 0-1204,0 4 1662,0-1 0,3 9 0,1 2 0</inkml:trace>
  <inkml:trace contextRef="#ctx0" brushRef="#br0" timeOffset="1281">855 111 8003,'0'-6'1887,"0"-1"-1752,0 3-445,0 2-796,0 2 1106,3 0 0,21 34 0,8 9 0</inkml:trace>
  <inkml:trace contextRef="#ctx0" brushRef="#br0" timeOffset="1684">1037 351 9499,'0'-5'952,"0"1"1,0-1-720,0-4 0,0 1-59,0-2 1,0-1 17,0-2 0,0 0-90,0 0 1,0-3-249,0-1 0,0 0-27,0 0 0,0 0-254,0-3 0,0 4 257,0 1 0,0 1-18,0 1 1,2 3 95,3 1 0,0 4 77,2 1 0,-1 3-26,1-2 1,-2 3 18,1 0 0,-1 0 104,4 0 0,0 3-52,0 4 0,0 0 2,0 4 0,-1-3-79,3 3 1,-5 0-145,3 2 1,-3 0 92,2 0 0,-1-1-16,-3-1 1,1 0 83,-3-2 0,0 0-29,-2 0-11,0-2 30,0 2 0,-3-5 193,-1-2 0,-4-1-62,-3-1 1,0 0-34,-2 0 1,1 0-325,-3 0 0,2-1-868,0-1 1134,0 1 0,-9-13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9:16.9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46 117 6093,'-3'0'942,"0"0"-822,0 0 1,1 0 354,-2 0-222,3 0 1,-3 0 179,2 0 270,1 0-411,-5 0 1,5 0 217,-3 0-349,2 0 1,-1 0-64,0 0-220,3 0 142,-3 0 325,3 0-410,6 0 1,2 0 143,7 0 0,2 0-16,4 0 1,5 0 64,5 0 0,4 0-48,4 0 0,5 0 120,3 0 0,0-2-63,-1 0 0,-2 0-18,-1 2 1,1 0-55,-6 0 0,2 0 3,-5 0 0,-2 0-10,-2 0 1,-1 0-158,-4 0 0,-2 0 98,-4 0 0,-2 0 7,-1 0 1,-1 0 138,-3 0 1,-3 0 26,-1 0-78,-2 0 1,0 0-68,-1 0-4,-2 0 132,-1 0-6425,-3 0 6270,-3 0 0,-7 0 0,-3 0 0</inkml:trace>
  <inkml:trace contextRef="#ctx0" brushRef="#br0" timeOffset="1365">1354 39 6963,'0'-3'1875,"0"-1"-1188,0 2-188,0 1 147,0-1 262,0 2 1,-1 5-751,-1 1 1,0 5-105,-2 0 1,0-1-20,0 3 0,-1-3 68,3 3 0,0-3-50,2 1 1,0 1 41,0-4 1,0 1-15,0-3 0,1 1 3,4-1 1,2-2-96,6-2 1,2-1 17,3-1 0,1-2-153,3-2 0,-2-1 42,1-6 1,-1 0-244,-3-1 1,1 1-7,-3 0 1,0 1-26,-2-1 148,-3-1 52,0 5 35,-7-3 58,0 7 0,-6 0 90,-1 3 0,-2 1 70,0 1 1,0 1-20,2 4 0,-1 0 50,2 2 1,1-2-11,2 1 1,0 0 160,0-2 0,0 1-126,0-1 0,1 0 79,1-2 1,5 2-50,3-2 1,3-1 123,2-1 0,0-1-281,2-1 1,0 0 33,0 0 0,1 0-97,-3 0 1,2 0 35,-2 0 0,-2-2-105,-5 0 1,-1-3 50,0 0 1,-3 2-79,1-2 1,-4 1 83,1-2 0,-1-1-10,-1 1 0,0 1-360,0 1 1,0 0-90,0-3 1,-2 1-247,0-1 0,-3 3 182,3 0 594,-3 2 0,-4-9 0,-5 0 0</inkml:trace>
  <inkml:trace contextRef="#ctx0" brushRef="#br0" timeOffset="1725">2007 85 12057,'0'6'206,"0"1"-109,0-1 0,1 1-170,1-1 1,-1-2-107,1 1 0,-1-1-450,-1 3 0,1-3-434,1 0 73,-2 0 0,3 1 990,-3-1 0,6-2 0,1 0 0</inkml:trace>
  <inkml:trace contextRef="#ctx0" brushRef="#br0" timeOffset="1906">1994 27 8124,'0'-7'877,"0"3"-755,0-1 0,1 3 105,1-2 1,0 3 94,2-2-322,0 3 0,29 5 0,6 3 0</inkml:trace>
  <inkml:trace contextRef="#ctx0" brushRef="#br0" timeOffset="2276">2208 195 7810,'0'-5'285,"0"1"1,0 0 425,0-3-143,0 1 1,0-1-147,0 1 0,1-1 40,1 1 1,-1 2-160,1-1 0,-2-1-154,0-3 0,3 1-130,-1 1 0,0 0 114,-2-2 0,2 2-190,0-1 1,3 0 147,-3 2 0,0-1-119,-2 1 1,2-1 80,0 1-307,3 0-124,-1-1 1,2 1-190,1 2 244,-1 1 1,1 3-136,-1 0 0,1 0-343,-1 0 0,1 3 198,-1 1 603,1 2 0,8 12 0,2 3 0</inkml:trace>
  <inkml:trace contextRef="#ctx0" brushRef="#br0" timeOffset="2625">2473 124 7793,'7'-4'178,"-1"-2"137,1 2 1,-1 0 44,1 0 1,-1 1 175,1-3 0,1 3-211,1-4 1,-1 4-90,-4-1 0,2 2-223,-2-2 1,1 2 72,0-3 1,-3 3-100,-2-2 1,0 2-116,0-3-58,0 4 1,-5-4 117,-1 3 1,-5-1-66,0 3 1,-1 0-30,-1 0 0,0 0 86,0 0 1,3 0 203,-1 0 0,2 1 31,-2 1 0,3 0 190,0 2 1,1 0-157,3 3 1,-1 2 80,3-1 0,0 4-91,2-2 1,0 2-30,3-1 0,1 1-138,4-1 0,5-1-276,5 1 1,0-1-590,2 0 1,0-1 12,2-5 1,0 1 835,2-2 0,24 2 0,4-2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9:55.38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72 181 7819,'3'0'-393,"-1"-2"0,-1 0 1535,-1-2-265,3 2-145,-2 0-268,1 2 745,-2 0-1296,-2 2 1,-2 4 37,-2 3 1,-1 2-92,1 0 1,-2 1 96,1 1 0,-3 0-46,4 0 1,-2 0 146,4 0 1,-2 2 14,2 0 0,1 0-46,1-2 0,1-2 11,1 0 1,0-1 92,0 1 1,0 0-36,0-2 1,1-1-29,1-1 1,2-1-26,5-2 0,0 1-18,2-3 0,1 3-11,-1-3 0,1 0-9,-1-2 0,0 0-138,-2 0-336,2 0-367,-4 0 191,3 0-168,-7 0 140,0 0-1633,-3 0 2306,0-3 0,-3-9 0,0-6 0</inkml:trace>
  <inkml:trace contextRef="#ctx0" brushRef="#br0" timeOffset="908">285 214 7724,'-2'-4'1091,"0"-1"-842,0 4 1,2-3 414,0 2-448,0 1 0,0-2 162,0 1-308,0 1 1,0-2 47,3 3 1,0-2-85,4 0 0,-1-1 21,1 3 1,-1 0-87,0 0 0,1 0 6,-1 0 0,1 0-82,-1 0 1,1 0 5,-1 0 0,1 0-119,-1 0 1,-1 3 69,-1-1 0,-2 3 32,2-1 1,-2 2 26,0 0 1,-1 1-17,-1-1 1,0 1 12,0-1 1,0 1 69,0-1 1,-3 1 12,-2-1 0,0 1-16,-2-1 1,1-2 94,-1 1 1,3-2-206,0 2 3,-1 0-148,-1-1 195,2 2 1,1-1-296,3-1 309,0-2 1,0 1-119,0-1 71,0-1 1,3 4 1,2-3 0,0 1 42,2-1 0,-1 0 9,-2 2 1,2-2 45,-2 2 1,2-1-21,0 1 1,-1-2 135,-1 2-3,-3 1 346,2 1-266,-3 1 0,0-1 165,0 1 1,-3-4-52,-1-1 0,-3 1 51,-1-1 0,0 1-108,-3-1 0,3-1-91,-3 1 0,3 1-85,-1-1 1,0 0-63,0-2 0,1 0-510,1 0-202,1 0-633,-1 0-283,4 0 1637,0 0 0,11-5 0,3-2 0</inkml:trace>
  <inkml:trace contextRef="#ctx0" brushRef="#br0" timeOffset="1392">596 194 7797,'-4'0'-3,"-2"0"223,2 0 1,1 0 78,-2 0-137,1 0 1,-3 1 5,1 1 1,-1 0-17,1 5 1,0 0-18,-1 4 0,1 1-127,-1-1 0,3 1 88,-1 1 1,2 1-95,-1 1 0,1-1 67,3 1 1,0-5-140,0-1 0,0-2 54,0 0 1,0-2 32,3 0 0,1-2-6,5-3 0,1 0-16,3 0 1,-1 0-3,1 0 1,0 0 76,0 0 1,-2-3 69,0-2 0,-1 0 16,1-2 0,-4 1-27,-3-1 1,0 1 71,0-1 1,-1 0-150,-3-1 0,0 0-3,0 0 1,0-2-31,0 2 1,-3-1-164,-1 3 1,-3-1-11,-1 1 1,0 0-228,-3 2 1,3-1-120,-1 2 1,2-1-113,-2 2 1,4 0-312,-2 2 0,5 0 923,-3 0 0,4 0 0,12 6 0,7 1 0</inkml:trace>
  <inkml:trace contextRef="#ctx0" brushRef="#br0" timeOffset="1716">816 149 7711,'-4'0'297,"-1"0"0,3 0-55,-2 0 1,-1 0 67,-1 0 1,-1 0 91,1 0 1,0 0-183,-1 0 0,3 0 13,-1 0 1,1 3-294,-2 1 1,2 3-23,2 1 1,1 0-16,1 0 0,0 2 133,0-2 0,0 1-102,0-3 1,2 1-58,2-1 1,0-1-54,5-1 1,-1-3 92,0 1 1,0-1 41,0-1 0,-1 0 159,0 0 0,-1 0-47,1 0 0,-3-1-31,0-1 0,-2 1-132,0-3 0,-1-1-181,-1-4 0,0 2-89,0-2 18,0 2 0,-3 0-327,-1 1 0,-2 2 671,-1-1 0,-22 1 0,-6-2 0</inkml:trace>
  <inkml:trace contextRef="#ctx0" brushRef="#br0" timeOffset="2290">997 376 10701,'0'-5'628,"0"1"1,0 0-605,0-3 0,0 1-27,0-1 0,-1 1 54,-1-1 1,1-2-17,-1-2 0,-1 2-5,1 0 0,0 2-242,2 1 1,0-1-186,0 1-101,0-1-28,0 1 270,0-1 0,1 1-31,1 2 1,4 1 3,2 3 0,4 0-147,-1 0 1,2 0 75,2 0 0,0 0-69,4 0 1,-4 0 422,3 0 0,13 15 0,4 3 0</inkml:trace>
  <inkml:trace contextRef="#ctx0" brushRef="#br0" timeOffset="2643">1282 272 7732,'0'-4'335,"0"2"1,-1 2 41,-1 0 0,1 0-202,-4 0 0,3 0 13,-2 0 1,-1 0-25,-1 0 1,0 0-32,-1 0 0,1 0-95,-1 0 0,1 2 69,-1 3 1,1 1-94,-1 0 1,1 3-45,2 2 1,-1-1-76,3-2 1,0 0 36,2 1 1,0-4-49,0 1 0,0-1 44,0 2 1,3-4 52,1-1 0,2-1-3,3-1 1,1 0 62,3 0 1,-3 0 8,-1 0 1,0-1 3,0-1 0,-1 1 140,-1-3 0,-1-1-151,-2-1 0,1-1 13,-3 1 0,0-3-206,-2 1 0,0-1-85,0 2 1,0 1-260,0 0 1,0-1-39,0 1 1,-2 1 531,0 1 0,-17 5 0,-3 0 0</inkml:trace>
  <inkml:trace contextRef="#ctx0" brushRef="#br0" timeOffset="2917">1418 104 7752,'3'-3'464,"0"2"0,-2-4 883,1 3-274,-1 0-746,5 2 1,-5 0-289,3 0 1,-2 1 80,0 4 0,-1 2-110,-1 6 1,0 3-95,0 1 0,0 1-322,0-1 0,0 2 8,0-2 0,0 0-369,3 0 1,-3-3-959,2 1 1725,-1 2 0,2-1 0,1 4 0</inkml:trace>
  <inkml:trace contextRef="#ctx0" brushRef="#br0" timeOffset="3158">1340 207 7735,'-3'0'1364,"-3"0"-747,4-3-89,0 3-269,2-6-280,0 5 0,1-2 52,1 3 1,2 0-168,5 0 1,-1 0-634,3 0 1,2 0 161,2 0 1,0 0 606,-2 0 0,26 18 0,6 3 0</inkml:trace>
  <inkml:trace contextRef="#ctx0" brushRef="#br0" timeOffset="3593">1683 240 7736,'-6'0'248,"1"0"29,1 0 1,0 0 425,-3 0-480,1 0 0,-1 0 25,1 0 1,-3 0-100,1 3 0,-1 0-1,2 4 1,1-1 31,0 1 0,-3-1-127,0 1 1,3-1-102,2 1 1,0 1 11,0 1 1,1-1-81,3-1 45,0-1-347,0 1 254,0-4 0,3 0-52,1-3 0,4 0 52,0 0 0,3 0-116,-2 0 0,2 0-75,-3 0 0,3-3 84,-2-1 0,0-2 104,0 0 1,-2 2-11,2-1 0,-2-1-24,-1-3 1,1 1-24,-1 1 1,0 3 223,-2-1 0,2 1 0,-2-2 0,-1 2 887,0 1 261,-3 3 0,0 3-736,0 1 1,0 2-217,0 1 1,0-1-194,0 1 0,2 1-268,0 1 1,3-1-29,-3-1 0,3-1-279,-1-2 1,2 1-792,0-3 1363,-2 3 0,13-10 0,1 1 0</inkml:trace>
  <inkml:trace contextRef="#ctx0" brushRef="#br0" timeOffset="3842">1839 104 7767,'-4'3'88,"-1"-2"330,3 3 0,0 1 642,2 1 1,0 4-479,0 0 0,0 2-13,0-1 1,0 1-334,0-1 0,0 1-235,0 1 0,0 1 63,0-1 0,0 1-97,2-6 1,2 3-128,3-2 1,-3 2-474,0-3 0,0 0-758,3-3 1,-1 0 1390,1-3 0,-4-3 0,0-3 0</inkml:trace>
  <inkml:trace contextRef="#ctx0" brushRef="#br0" timeOffset="4041">1741 194 8036,'1'-4'665,"1"0"0,0 2-246,2 0 1,0 1-287,3 1 1,2 0-251,2 0 1,-1 0-120,1 0 0,0 0-403,2 0 1,0 0 357,-1 0 281,1 3 0,9 15 0,2 7 0</inkml:trace>
  <inkml:trace contextRef="#ctx0" brushRef="#br0" timeOffset="4394">1955 272 7726,'6'0'253,"-2"0"0,2-2 145,-2 0 1,3-1 182,1 1 1,-1 0-195,2-2 1,-2 3-133,0-2 0,-1 1 212,1-1-1,-1-2-527,1 2 137,-1-4 1,-2 1-356,-2-1 155,-1 1 0,-2 0-167,-1 2 0,-2-1 114,-2 3 1,-1-3-82,1 3 1,-2-1 129,0 1 0,2 1 69,-3-1 1,4 1 47,-4 1 1,4 0 153,1 0 0,-1 3-73,-1 2 0,2 1-18,-1 3 1,4 0-257,-1 2 1,1 1-145,1-1 1,0-1-231,0 1 1,0-3 173,0 3 1,5-1 403,2 1 0,41 4 0,9-1 0</inkml:trace>
  <inkml:trace contextRef="#ctx0" brushRef="#br0" timeOffset="4794">2259 246 7752,'-13'0'303,"0"0"0,1 0 458,1 0 1,0 0-256,2 0 0,-2 3-88,3 1 1,2 2-231,4 1 0,1-1 54,1 1 1,0 1-248,0 1 0,0-1-85,0-1 1,1-3-98,1 1 0,2-2-40,5 1 1,1-1-432,3-3 0,1 0 229,1 0 1,-4 0-121,2 0 0,-2 0 261,0-3 1,-1-1 65,-2-4 1,0-2 14,0-1 0,-3-2 36,0 0 1,-4-1-1,1-5 1,1 1 120,-1-4 1,0 0 221,-2 0 0,3-1 143,-1 1 0,0 3 346,-2 4 1,0 2 385,0 2 0,0 4 98,0 3-656,0 2 1,-2 0-174,0 4 0,-3 6-219,3 5 0,-2 0-16,2 5 0,-3-3-178,3 5 0,-1-2-53,1 3 1,1-3-392,-1 0 0,2-1-586,0 2 1,0-1 511,0-1 1,0-2 614,0 2 0,25-2 0,8 0 0</inkml:trace>
  <inkml:trace contextRef="#ctx0" brushRef="#br0" timeOffset="5060">2512 0 7765,'6'0'-11,"1"0"0,2 3 357,2 1 0,-1 5 812,1 2 1,-3 4-495,3 2 1,-3 3 112,1 1 1,-4 3-22,-1 4 0,-2-1-553,2 4 1,-2-3-416,0 2 0,-1-3-56,-1 1 0,-1 1-335,-1-1 1,-2-3 119,-2-3 0,-4-2-644,0-1 1,-3 1 455,0-1 0,-5-3 671,-1-3 0,-28 8 0,-4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14.66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 7 7885,'0'-4'381,"0"1"-813,0 3 421,3 0 0,-2 0-1,4 0 1,-3 0 9,2 0 1,-2 0 2,3 0-1,-1 0 1,2 0 0,1 0 1,-1 0 12,0 0 1,1 0-9,-1 0 1,1 0 0,-1 0 0,1 0-8,-1 0 0,0 0 0,1 0 1,-1 0-13,1 0 0,-3 0-2,0 0 0,0 0 9,3 0 1,0 0-3,2 0 0,-4 0 6,1 0 0,-1 0-2,1 0 1,1 0 6,-1 0 1,1 0 26,-1 0 0,0 0 4,1 0 1,-1 0 14,1 0-17,-1 0 0,0 0 4,1 0 0,-1 0 4,1 0 0,-1 0-53,1 0 1,-3 0 18,0 0 1,0 0-5,3 0 1,-1 0 42,1 0-24,-1 0 0,0 0-4,1 0 1,-1 0 18,1 0-38,-1 0 0,1 0 13,-1 0 1,-2 0-27,0 0 1,1 0 77,1 0-34,1 0 1,-1 0-23,0 0 0,-1 0-1,-1 0 0,0 0 17,3 0 1,-1 0 30,0 0-33,1 0 1,-1 0 1,1 0 0,-1 0-80,1 0 1,-3 0 9,0 0 12,0 0 1,3 0 32,-1 0 0,1 0-18,-1 0 12,0 0 0,1 0-3,-1 0 1,-1 0 8,-1 0 1,0 0 11,3 0 1,-1 0 4,0 0 0,-1 0-11,-1 0 0,0 0-1,3 0 1,-1 0 28,0 0 0,1 0 3,-1 0 0,1 0 15,-1 0-21,0 0 1,1 0 3,-1 0 0,1 0 4,-1 0 1,1 0-55,-1 0 1,-1 0 14,1 0 1,-3 0-8,4 0 1,-2 0 1,1 0 0,0 0-8,1 0 1,-1 0 6,1 0 0,-3 0 1,0 0 0,1 0 2,4 0 0,-2 0 3,1 0 1,-3 0 1,0 0 1,-1 0-2,2 0 1,1 0 0,-1 0 0,1 0 0,-1 0 1,0 0 0,1 0 0,-1 0-4,1 0 0,-1 0 0,1 0 0,-1 0 1,0 0 1,1 0 0,-1 0 0,1 0-24,-1 0 1,0 0 20,1 0 0,0 0 8,2 0 2,-2 0 1,3 0 1,-2 0 0,-1 0-7,2 0 0,-2 0 2,-1 0 0,1 0 0,-1 0 0,1 0 1,-1 0 1,1 0-4,-1 0 1,0 0-1,1 0 0,-1 0-1,1 0 0,-1 0 13,0 0 1,2 0 0,0 0 1,-1 0 14,2 0 0,-2 0 4,-1 0 1,1 0-39,-1 0 0,1 0 16,-1 0 1,0 0-87,1 0 1,-1 0 52,1 0 1,-1 3-34,0-1 14,1 0 0,1-2-13,1 0 1,-3 0-43,-1 0 0,-1 0-17,2 0 0,1 0 1,-1 0 1,1 2-137,-1 0-185,0 0 253,4-2 0,-4 1 29,1 1 0,-1-1 151,-2 1 0,8 4 0,1 1 0</inkml:trace>
  <inkml:trace contextRef="#ctx0" brushRef="#br0" timeOffset="1509">32 90 8116,'-3'0'-1829,"0"0"1668,0 0 312,2 0 41,-2 0-91,0 0 0,2 0 124,-3 0-135,2 0 1,-1 0 78,1 0-37,1 0 184,-2 0 627,3 0-888,3 0 0,0 0-123,4 0 0,-1 0 5,1 0 1,2 0-17,2 0 1,-1 0 29,0 0 0,1 0 16,2 0 0,0 0-24,2 0 1,-1 0 21,1 0 1,-2 0-9,0 0 1,0 0-24,0 0 0,-1 0-6,-1 0 0,0 0 93,-2 0 1,1 0 1,-1 0 1,2 0 10,0 0 0,-2 0 2,0 0 0,1 1 12,0 1 0,0-1-21,-2 1 0,2-1 7,1-1 1,-1 0-6,1 0 0,-3 0 0,3 0 0,-3 0-52,0 0 1,2 0 40,1 0 0,-2 0-6,0 0 0,-2 0 19,-1 0 0,1 0 5,-1 0 1,0 0-39,1 0 0,-1 0 2,1 0 1,-1 0 4,1 0 0,-1 0-3,0 0 1,1 0-61,-1 0 0,1 0 51,2 0-1,-2 0 0,4 0 26,-2 0 1,0 0 4,-3 0 0,0 0-11,1 0 0,-1 0 7,1 0 1,-1 0-14,0 0 1,1 0 4,-1 0 0,1 0-17,-1 0 0,0 0 6,1 0-4,-1 0 1,1 0 67,-1 0 1,3 0 3,-1 0 0,1 0-57,-3 0 0,-2 0 13,1 0 0,-1 0-23,2 0 1,1 0 0,-1 0 0,1 0-25,-1 0 1,1 0 28,-1 0 1,1 0-6,2 0 1,-4 0-33,4 0 1,-3 0-10,2 0 1,1 0 44,0 0 0,-1 0-1,-1 0 0,-1 0-5,1 0 1,-1 0 0,1 0 0,-1 0-10,0 2 0,1-1-23,-1 1 1,-2-1-26,1-1-5,-1 0 1,2 0-6,1 0 0,-1 0 64,1 0 1,-1 0-12,1 0 0,-1 0 24,0 0 0,1 0 17,-1 0 38,3 0 1,1 0-63,0 0 1,0 0 8,-4 0 0,1 2-6,-1 0 1,0 0 5,1-2 0,-1 0-9,1 0 1,-1 0-6,0 0 1,1 0 40,-1 0 1,1 0 1,-1 0 0,0 0 106,1 0 0,1 0-125,1 0 0,0 0 3,-3 0 1,0 0-4,1 0 0,-1 0 3,1 0 0,-1 0-23,0 0 0,1 0-7,-1 0 0,1 0-3,-1 0 0,1 0-12,-1 0 0,-2 0-64,0 0 1,1 0-3,1 0 0,1 0-73,-1 0 0,-2 0-4,1 0 1,-1 0-111,2 0 1,-1 0 138,-1 0 0,-2 3-124,2-1 1,-2 2 258,3-2 0,-4 9 0,2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17.58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129 0 8021,'-4'0'250,"1"0"-242,3 0-23,3 0 1,-2 0 20,4 0 0,1 0-6,3 0 0,2 0-97,0 0 1,1 0 67,1 0 1,2 0-105,0 0 0,2 0 75,1 0 1,-2 1 1,1 1 0,-2-1 25,2 1 0,0-1-4,0-1 0,0 0 11,-2 0 0,0 0 2,-2 0 0,0 0 25,0 0 1,-1 0 11,-1 0 0,1 0 27,-2 0 1,0 1-54,-2 1 1,2-2 36,-2 3 1,3-3-17,-3 0 0,2 0 0,-2 0 0,1 0-7,2 0 1,-1 1-3,-1 1 1,-1-1 16,2 1 0,0-1 1,1-1 1,1 0 101,-1 0 0,-1 0-86,0 0 0,0 0 4,1 0 1,1 0 11,-1 0 1,-2 0 6,0 0 1,1 0-56,0 0 1,0 0-7,-2 0 1,1 0-6,0 0 0,2 0-16,-3 0 1,1 0-20,-3 0 1,3 0 5,-1 0 13,4 0 1,-3 0 13,2 0 0,0 0 1,-2 0 0,-1 0 63,-1 0 1,1 0 7,1 0 1,-1 0-58,-1 0 1,-1 0 7,0 0 0,2 0-6,0 0 1,-1 0 1,2 0 1,-2 0-4,-1 0 1,1 0-18,2 0 1,-3 0-7,2 0 0,-2 0 17,3 0 1,-2 0-5,-1 0 0,0 0 4,1 0 1,0 0 4,2 0-1,-2 3 1,3-3 5,-2 2 0,-1-1 2,2-1 0,-2 0 8,-1 0 0,1 0 3,-1 0 0,3 0-20,-1 0 0,-1 0 1,0 0 1,-2 0-2,3 0 0,0 0-1,-2 0 0,0 0 36,1 0 0,-1 0-33,1 0 0,1 0-1,1 0 0,-2 0 11,-1 0 1,-1 0 18,4 0-1,1 0 1,-1 0 4,2 0 0,0 0-25,-2 0 1,-1 0-1,-1 0 0,1 0-33,1 0 1,-1 0 18,-1 0 1,-1 0-5,1 0 1,-1 0 7,0 0 1,1 0-3,-1 0 0,1 2-6,-1 0 0,0 1-7,1-3 0,1 0 17,1 0 0,0 0 2,-3 0 1,1 0 34,2 0 1,-2 0-42,1 0 1,-1 0 1,0 2-9,2-1 1,0 2-4,2-3 1,-2 0 10,-2 0 0,-1 0-2,1 0 1,1 0-56,1 0 0,-1 2-10,-1 0 1,-3 0-186,0-2 0,0 0 11,3 0 0,-3 1-497,0 1 210,1-1 526,1 2 0,-8 0 0,-2 0 0</inkml:trace>
  <inkml:trace contextRef="#ctx0" brushRef="#br0" timeOffset="1692">0 122 6553,'0'-3'725,"0"-3"-635,0 5-18,0-2 58,0 3-69,3 0 1,1 0-52,2 0 1,1 0-6,-1 0 1,0 0-18,1 0 1,2 0-19,2 0 0,-1 0-21,0 0 0,3 0 55,2 0 0,1 0-7,-1 0 0,-2 0-18,2 0 1,1 0-10,-1 0 0,0 0 25,-2 0 0,0 0 0,-1 0 0,3 0 4,0 0 1,0 0 0,-2 0 0,1 0 151,1 0 0,0 0-85,2 0 0,0 0 13,-2 0 1,1 0-59,1 0 0,0 0 6,-2 0 1,1 0-33,-1 0 1,-1 0 2,1 0 1,-1 0-14,1 0 1,-2 0-13,2 0 1,-1 0-16,-1 0 1,-1 0 35,1 0 0,0 0-9,0 0 1,-2 0 11,-1 0 0,0 0 2,1 0 0,0 0 0,-2 0 0,2 0 3,-3 0 0,3 0 9,-3 0 0,3 0 1,-2 0 1,0 0-14,0 0 1,0 0 3,4 0 0,-2 0 17,0 0 1,-1 0 18,0 0 1,2 0 3,-1 0 1,1 0-32,-2 0 0,2 0 3,-1 0 0,-2 0 1,0 0 1,-1 0 12,0 0 1,0 1 13,3 1 1,-3-1 20,0 1 1,0-1 24,1-1 0,-2 0-18,1 0 1,2 0-85,-2 0 0,3 0-26,-3 0 0,4 1 49,-2 1 1,0-2-10,1 3 0,-1-3-7,1 0 1,-1 0-151,-2 0 0,2 1 86,0 1 0,0-1 15,-4 1 1,2-1 4,1-1 1,2 0 1,-3 3 1,2-3-7,-2 2 1,0-1 2,3-1 0,-3 1 34,3 1 0,-3-1 3,3 1 1,-3-1 26,0-1 0,2 0 61,1 0 0,-2 0-29,0 0 0,1 0-37,1 0 1,-2 0 5,-1 0 1,2 0-48,-2 0 0,3 0-6,-2 0 1,0 0 83,-1 0 1,-1 0-4,2 0 1,-1 0 88,0 0 1,0 0-62,0 0 1,-1 0 21,0 0 1,0 0-14,1 0 0,-1 0 6,2 0 0,-4 0 26,-1 0-69,3 0 0,1 0 33,0 0-45,-1 0 0,0 0 16,-1 0-12,0 0 0,1 0 40,-1 0-64,1 2 0,-3-1 4,0 1-18,0-1-21,3-1-48,-1 0-264,-2 3-406,2-2 91,-6 1 47,3-2 605,-3 0 0,-6 12 0,-1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30.122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1649 33 8676,'-4'1'-54,"-1"1"0,1 1 64,-2 1 1,-1 3-6,1-3 0,-1 3 5,-2-2 1,2 0-7,-2 2 0,0-1-20,1 1 1,-3-1-4,2 0 1,-1 1 11,1-1 0,-2 1-5,3-1 1,-1 0 4,0 1 1,2-1 21,-2 1 0,0-3-2,1 0 0,-2 1-15,2 1 0,1 0 3,-2-2 0,1 2-4,0-2 1,0 1 0,-3-1 0,3 2-8,0-2 0,0 2-4,-1 0 0,2-1 34,-4-1 1,0 0-13,-2 3 0,0-1 0,1 0 1,0 1 35,1-1 0,-1 1 7,1-1 0,1 0-21,-1-2 0,1 4 8,-3-2 1,2 2-12,0-1 0,1-1 4,0 0 1,-2 1-59,1-1 0,0 1 24,0-1 1,1 0-5,1 1 1,-1 1 12,-2 1 0,2-1-2,1-1 1,0-1 14,0 1 1,-2-1 2,0 1 1,1-2-32,-1 0 1,4 0 2,-2 0 0,-2 1-32,0 2 1,0-3 31,2 2 1,0-2-4,-2 1 1,-1 1-15,1-1 0,2 1-6,0-1 0,0 0-3,1 1 1,-3-1 3,2 1 0,1-1 13,1 0 0,-1 1-1,-1-1 1,1 1 28,1-1 1,1 0-13,0-2 0,-2 2 2,0-2 0,1 2 0,-2 0 1,2-2 3,1 1 0,-3-2-6,1 2 0,-1 2-1,3-3 1,-2 2-32,0-4 0,1 3 28,-2 0 0,2-2 5,1 2 1,-1-2-27,-2 1 0,2 2-3,-2-2 1,1 1 24,0 0 1,1 0 0,-2 0 0,2-2-5,1 1 1,-1 1 2,1 1 0,-1-2 19,1 1 0,-1-2-23,-2 2 1,1 0 8,-2 0 1,2 0-39,-1-1 1,2 2-4,-2-2 0,2 1 22,-2-1 0,2 2-9,1-2 0,-3 0 16,1 3 0,-1-4 0,3 3 1,-1-3 5,1 1 0,-1-2 8,1 3 0,0-2 20,-1 1 1,0 1-21,-1-3 1,0 3 4,0-3 0,0 3-17,-1-1 1,2 0-3,-1 0 1,0 0-42,-1 0 0,2 2-6,-4-2 0,3 2 36,0 0 0,-2 0-7,-1 1 1,2-3 8,0 0 0,0 1-12,0 1 0,-1-2-2,1 1 1,-2-1 33,3 2 1,-2-1 3,2-1 0,2-2 6,-2 2 0,2-2 9,-3 3 1,2-2 11,1 1 1,-1 1 4,1-2 1,0 1 40,-1-2 0,1 2-34,-1-2 0,1 3 11,0-3 0,1 2-48,1-2 0,2 0 2,-2-2 1,1 3-10,-1-1 0,2 0-14,-2-2 13,2 3 0,-1-3 0,1 3-12,1 0 13,-5-2 1,5 2-2,-4-1-1,4-1 0,-2 2 1,0-3-32,3 0-7,-3 0 32,3 3-98,-3-2-8,2 1 5,-2-2-193,3 0 1,6 0 0,1 0 0</inkml:trace>
  <inkml:trace contextRef="#ctx0" brushRef="#br0" timeOffset="1985">1488 1 7683,'-6'2'89,"0"0"1,1 3-161,1-1 1,0 0 58,-3 0 0,1 0-9,0 0 0,-1 2 7,1-2 0,-1 2-11,1 0 1,-3 1 15,1-1 1,-3 0-5,3 1 0,-2-1 3,2 1 1,1-1 4,-2 0 1,0 0 3,0-2 0,0 2 0,0-2 1,2 1 0,-1 1 0,1-3 0,0 3 0,1-3 0,-1 1 0,1 0 0,0 0 0,-1 1 0,1-3 0,-1 3-27,1 0 0,-1-2-3,1 2 1,-2-3 42,-1 2 1,0-2-18,3 2 1,0 0-1,-1 0 0,0 1 4,-1-3 1,0 3 0,0 0 1,1-2 4,0 1 1,-1 0 3,-1 0 1,1 1-9,1-3 1,-1 3 2,-1 0 0,1 0 18,1-1 0,-1 2 1,-1-2 0,-2-1-21,3 2 1,-1-2-3,3 2 0,-3 0 1,1 0 0,-2 0-3,2 2 1,1-3-2,-2 0 1,0 0 0,0 0 1,0 2-4,1-2 1,0 0-4,0 0 1,1-1-9,0 2 1,0 0-2,-1 0 1,1-2 0,1 2 0,-3-3-2,3 2 0,-2 0 15,2 3 0,-1-2-3,1 0 1,-3 0 3,1 0 0,-1-2 1,3 1 0,-1 0 0,1 0 1,-1 2 2,-2-2 0,2 1 5,-1 0 1,0 0-8,2 0 0,0-2 2,-1 1 0,1 1-3,-1 1 0,1-2 0,0 1 0,-1-2 0,1 1 0,-2 2 0,1-2 0,-3 1 0,4 0 0,-4 0-10,2 0 0,-1 0-2,3-1 1,-2 2 7,0-2 1,1 2-1,-2 0 0,2 0 2,1-2 0,-3 2-1,1-2 1,0 0 1,2 0 0,1-1 2,-4 2 0,2 0-61,1 0 1,0-2 52,-1 1 1,0 0-5,-2 0 0,2 1 9,-1-3 1,3 3-1,0-3 1,1 2 32,-2-2 0,-1 3 6,1 0 0,0-2-36,-1 1 1,1-2 5,-1 3 0,1-3-21,-1 2 1,1-2 26,0 3 1,1-2-129,1 1 1,0 2 74,-3-2 0,0 0-9,-1 0 0,3-2 41,-2 3 0,3-3-3,0 2 1,-2-2-5,2 2 0,-2 1 3,0 1 1,1-2 4,1 1 0,0-3-7,-3 2 1,2-2 18,0 3 1,0-2-8,0 1 0,0 1-4,-2-2 1,3 2-4,0-1 1,0-1-4,-3 2 1,1-3 12,2 2 0,-2 0 2,2 0 1,-2 2-1,0-2 0,0 1-1,-1-1 1,3 1 1,0-3 1,-1 3-69,-1-3 30,0 3 0,-1-2 33,1 1 0,0-1-4,2-1 1,-2-1 66,2 1-2,-2 2 1,0-3-35,-1 4 0,2-3-18,0 2 1,0-3 1,1 4 10,-2-2 0,-1 1 2,1-2 0,0 1 99,2-1-56,-2 2 1,3 0 85,-4 0-68,1-2 1,-1 3-93,1-3 1,2 0 27,-1 1 1,3-3 4,-2 2 1,2 0-22,-3 0 0,3-1-96,-2 1 0,3-1 66,-1 1-34,-2-1 39,3 2-5,-2-3-240,3 0 0,6-6 0,1-1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33.49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1193 1 7804,'-6'3'152,"2"0"-235,0-3 0,-1 3 141,-1 1 1,-1 2-13,1 1 1,-1-2-96,-2 0 0,1 0 85,-2-1 1,2 2-15,-1 1 0,-1-1 30,0 0 1,0 1 9,2-1 0,-2 1-50,-1 2 1,1-2-8,0 2 1,-1-2-37,-2-1 1,2 1-7,1-1 1,0 0-32,-1 1 0,1-1 14,1 1 0,0-1-13,-1 0 0,-2 1 26,4-1 1,-3 0-5,2-2 0,-1 2 22,1-2 1,-2 2 0,3 0 1,-3-1-1,3-1 1,-3 0 7,2 3 0,-1-3 41,1 0 0,0 0-29,0 3 0,1-1 7,-2 1 0,1-3 65,-1 0 1,2 1 7,-1 1 0,-1-2-54,-1 0 0,2 1 7,1 1 1,-2-2-17,-1 1 0,1-1-6,-1 2 1,1 2-33,-3 0 1,0-1 24,0 2 0,1-2-10,1-1 1,1-1 40,2-1 1,-1 0-1,-2 3 0,-1-1-17,4 0 0,-3 0 8,3-2 0,-1 2-13,3-2 1,-3 2 1,1 0 0,-2 1-30,2-1 0,1-1-3,-2-1 2,-1 0 0,1 3-3,-2-1 1,2-2-13,2 0 1,1 0 23,0 0 0,1 1-2,1-3 1,-1 3 0,-3 0 1,0 0-1,0-1 0,3 2 44,1-2 1,-1 0-33,-4 0 0,2-1 5,-2 2 1,4 0-2,1-3 1,0 3 1,-3-1 1,3-1-8,0-1 1,0 1-1,-3-1 1,3 2-6,0-2 0,-1 3 6,-1-3 1,0 2-13,-1-2 1,1 1-18,-1-1 0,1 1-32,-1 1 49,1 2 1,0-3-3,-1 1 0,2 0 24,0-2 1,0-1 0,0 1 1,0 1-12,-2-1 1,1 2 4,-1-2 0,2 2 0,-1-1 1,1 1-6,-4-2 1,2 2 1,1-2 1,-1 1-1,1-1 0,0 0 2,-1 2 20,1-2 1,0 1 0,2-1 1,-1 0-34,3 2 5,-3-3 0,2 3-334,-1-2 220,-2-1 0,4 2-29,-2-1-41,3-1-287,-5 2 172,5 0 300,-2-2 0,6 10 0,1 0 0</inkml:trace>
  <inkml:trace contextRef="#ctx0" brushRef="#br0" timeOffset="1618">1675 123 7238,'-4'0'-38,"0"0"123,2 0 0,1 0-10,-3 0 1,-1 0 14,-1 3 1,-1-1-23,1 3 0,0 0-32,-1 0 0,0 1 50,-1 3 1,-2-2-27,0 1 1,-3 2-30,3-2 1,-2 3-4,-1-3 0,1 2-1,1-2 1,-1-1-90,1 2 1,-1-1 65,-1 0 1,0 0-15,1 3 1,-1-3-64,0 0 1,0-1 57,0 0 1,1-1-5,-1 1 1,2-1 5,0 0 1,1-1 8,-3-1 0,2 2-40,0 0 1,3 2-4,-3-4 0,3 2-100,-3 0 0,1-1 128,-1-1 0,0 0-11,2 3 0,-2 0 16,0 1 1,-1-1-2,-1 2 1,0-1 30,1 0 0,-1-1 118,0 2 0,0-2-106,0 0 0,0-1 111,1 0 1,-1 1-113,0-1 1,2 1 9,1 2 0,0-4 12,-1 1 1,1-1 4,1 2 0,-1-2-3,-2 0 0,2 0-49,1 0 0,-1 0-11,-1 2 1,1-2-3,0 0 1,0 0-2,-1 0 0,1 3-104,2 0 0,-2 0 76,0-4 1,0 2-64,1-2 0,2 2 70,-2 0 0,2 0-11,1-2 1,-1 2-18,1-2 0,-3 2-2,1 0 0,-1 0 5,3-2 0,0 2-8,-1-2 1,0 0 118,-2 0 1,4 0-91,-1 0 1,-1 2 50,-2-2 1,1 1-43,1-1 1,1 2-10,0-2 0,-1 0 11,1 0 20,-4 0 0,1 4 12,-2-1 1,2 0-1,3-5 0,-1 3-13,1-1 1,0 0 0,-1 0 1,-1-2-13,-1 2 0,2 0 41,1 0 1,1 1 1,-4-3 0,2 3-29,0 0 0,-1 0-3,-1 2 0,-1-2 0,1 1 0,1-3 1,1 3 0,-2-1 8,-2 2 1,2-2 22,0 0 1,2 0 35,-2 0 1,2 0 72,-2-1 0,2 1-193,1-3 1,-1 2 96,1-1 1,-1 2 3,-2-1 1,4 0-30,-4 2 0,3-3 4,-5 4 1,3-2-40,-1 1 1,0 1 42,1-1 0,-1-2 50,3 1 0,-3-1-51,1 2 0,-1-1 76,3-1 1,-1-1-89,1 2 0,-1 0 0,1-3 1,0 3 10,-1-1 1,1-1 3,-1-1 0,1 1 33,-1-1 1,1 1-4,0-1 0,1-1 99,1 1-159,0 1 1,-3-1 4,1 2 0,2-2-59,-1 0-107,1 1 1,-2 0 113,-1 1 0,3 0-147,0-2 1,2-1 26,-3 4 40,4-4 0,-4 3-219,3-2 7,0-1 158,-1 1 1,2-1 12,-1 1 175,1-1 0,1 2 0,0-3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36.63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1675 1 7737,'-4'0'-88,"-1"0"1,3 0 162,-2 0-135,2 2 0,-3 0 106,1 2 1,-2-2-18,-1 3 1,1-1 64,0 2 1,-4 1-18,0-1 1,-2 1-24,2-1 0,-3 2-22,0 1 0,0 2-6,-2-3 1,2 2-17,0-2 0,-2 1 2,0 2 1,-2 0-25,2-2 0,1 0-16,1 0 0,2-2 23,-4 1 0,1 2-101,2-2 0,-1 1 80,0-3 0,0 1 15,0 2 1,0-2-5,1 2 0,-1-2 8,0-1 1,0 1 0,0 2 1,1-2-42,1 2 1,0-3-2,3-2 0,-3 2-57,2-2 1,-1 2 82,1 0 1,-2-1 12,0-1 0,1 0-10,-1 3 1,3-2-2,-3 0 0,2 2-21,-1-3 0,1 3 4,-1-3 1,0 2 41,-1 0 0,-1 1 6,1-1 0,-1 1 74,-1-1 0,0 1-92,0-1 1,1 0 22,-1 1 1,1-1-14,1 1 0,-1-3 2,1 0 0,0 0-3,0 3 1,-1-1 10,1 1 0,1-3-24,0 0 1,0 0-6,-1 3 1,-1-1 9,1 1 1,1-1 1,0 1 0,2-3 6,-1 0 0,0 0 18,0 3 0,-1-3 2,1 0 0,-2 1-20,3 1 1,-4-2 2,2 1 1,0-2 7,-1 1 1,3 2-1,0-2 0,-2 2-11,-1 1 1,1-2-2,-1 0 1,3 0 5,-3-1 1,3 0-9,-3 0 1,1 0-3,-1 0 0,1 2-4,2-2 1,0 2-1,-3 0 1,3-1 6,-3-1 0,2 0-3,-1 3 1,2-1 10,-1 0 1,0 0 10,0-2 0,-1 2-7,1-2 0,-2 2-6,0 0 1,2 1 0,0-1 1,-1 0 24,0-2 1,-2 3 1,2-2 0,0 3-9,1-4 1,1 4 4,-3-4 0,4 2-25,-2 0 0,2-2 5,1 1 0,-3-1 3,0 2 0,0 1-3,1-1 1,0-2-2,0 1 0,-1 0-11,0 3 0,-2-1-7,3-1 0,-3 0 10,3-1 1,-2 0-3,2-1 1,1 2-12,-2-2 1,1-1-5,0 2 0,1-2-10,-2 2 1,2 0 18,1-3 0,-3 3-1,0-1 1,2 0-3,2 0 1,0-1-1,0 2 0,2-2 11,-2-1-1,4-1 1,-3 2 18,2-3-20,2 0 1,-3 0-409,3 0 0,3 6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20:27:12.41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132 1 7161,'16'5'226,"-8"3"-94,6-5 1,-1 5-39,8-1 0,-1 3 9,1 1 1,4 4-31,2 2 0,7 3-106,4 1 0,-3-1 10,3 1 0,3 0-186,2 0 0,3 3 15,-1 1 1,-7-3 91,3-4 0,-4 2-84,1-2 1,0 3 126,-4 0 1,1 2-12,-5-6 1,3 3 29,2 1 0,2 0 21,-2 3 1,-2-1 50,-3 2 0,2-4-88,2 0 0,-1 2 16,5 1 1,-8-3 17,4 3 0,-2-3-10,4-3 0,-3 2-16,1-4 0,-2 4-3,-2-3 1,2-2 38,-2-5 1,-3 4 3,0-1 1,-5 2 95,2-5 1,1 1-28,-1 4 0,3-1-22,-3 4 1,5-2-35,-2-3 1,-2 4 8,2-1 0,-3 3 40,3-6 1,-3 5 8,0-3 0,-2-2-19,2-2 1,-3-1-1,3 0 1,-2 1-13,-2-1 0,1 1 6,3-1 0,-5 1 1,5-1 1,-5 3-19,5 2 1,1-1 0,-1 1 0,3-4 0,-3 4 1,0-4-4,-3-1 1,-1 0 27,1 1 0,-2-1 0,2 1 0,-4-3 27,1 0 1,-2 1 89,4-1 1,-1 0-95,-1 3 0,-1-1-16,-2 1 0,2-1-1,1 0 1,-4-2-14,0-2 0,-1 1 0,0-1 0,-2 4-35,3-3 1,-3 1-17,-1-2 0,1 2 33,-2-4 1,2 4 33,-1-2-97,4 4 0,-1 1 17,5-1 1,-6 0-34,1-4 10,-2 4 0,-3-5-302,-2 1 177,-4-1-44,3-5-115,-5 0 1,-45-9 0,-12-3-1</inkml:trace>
  <inkml:trace contextRef="#ctx0" brushRef="#br0" timeOffset="1">60 84 7432,'7'0'551,"-2"0"-482,-1 0 1,1 1-78,1 3 1,2-3 64,-4 6 1,4-1-7,-2 1 1,5 3 3,2-4 1,-1 4-12,6 0 0,-2 1 26,5-1 0,1 4-67,2 4 0,1 0-10,5 3 0,2-3 1,3 6 0,-3-1-124,1-3 1,2 1 85,0 0 0,-5 0-21,-3 0 0,-1-2 46,1-2 0,3 4-13,-3-5 1,-1 4-30,2-4 0,-2 5 26,1-5 0,4 4-99,-3 1 0,2 0 84,-6 0 1,1-2-10,-1-1 0,-2 0 15,5-3 1,-3-2-7,0-2 1,-3 2 44,-1 2 1,1 1 12,0-1 0,-2-1 59,1 1 1,1-4-77,0 2 1,-4 0 13,-1 2 0,1-4 9,4 2 0,0 3 6,-2 2 0,2-3-3,-1 0 1,-2-4 2,-2-1 0,1 1 25,4-1 0,-4-2 5,-1-2 0,-2 1-27,4 4 1,-5-1-4,4 0 1,-4 1 1,4-1 0,1 1-7,3-1 0,-6 0 1,3 1 0,-2-1-12,1 1 1,-1-3-4,-3 0 0,0 1-10,4-1 0,-4 0-5,4 3 0,-4-4-16,0-1 0,3-3 27,-4 6 1,3-6-4,-6 3 1,6-2 2,-3 4 1,4-5-2,-3 3 0,1 1 3,4 4 0,-2-1 0,-2 0 1,2 1-5,3-1 1,-2 1 1,1-1 0,-2-4-42,0 3 0,0-3-7,-2 4 1,-3-2-5,3-2 0,-3-2 25,4 2 1,-4 1-44,3-1 61,2 4 1,-2-5-6,4 6 1,-2-4 14,-3-1 0,-2 2 15,3 2 0,-1-3 10,-1 1 0,0-3 10,2 1 0,-3 1-10,-1-4 1,1 0-18,-2 3 0,2-2-1,-1 2 1,-1-3-1,3 6 0,-1-6-1,3 3 1,-3-2 2,2 4 1,-2-3-1,0 1 0,2 2-8,1-3 1,-1 3-2,-2-1 1,0 1 1,3 3 1,-2-4-18,0-1 1,1 1-3,1-1 0,-3 4 8,2-4 0,3 3-4,2-1 1,-1 0 10,1 0 0,-3-2-2,0 3 0,-4-1 4,2 0 1,-2-2 3,0 4 0,-2-5-61,2 6 1,-1-6 14,0 2 1,1-4-2,-2 3 0,-1-2-27,-1 4 0,-4-7-128,3 3 0,-3-3-23,5-1-35,-6 0 108,3 0 151,-5 0 0,-47-14 0,-8-3 0</inkml:trace>
  <inkml:trace contextRef="#ctx0" brushRef="#br0" timeOffset="2">0 249 8291,'6'0'-815,"2"0"851,-1 0 1,5 5-50,3-1 1,2 4 114,1-2 0,2 4-172,4 5 1,2-1 169,4 4 0,-2 2-9,-1-3 1,1 0-104,2-1 1,0 0 55,0 2 0,0 0-127,-3-4 1,4 4 93,-4 0 1,4 2-109,4 1 0,-1 0 100,-4 0 1,7 0-15,-1 4 0,1-3-38,-1 3 0,-6-4 1,1-5 1,-3 3-3,3-1 1,-4 2 46,0 1 0,0-3 2,0-2 1,1-1-52,1 2 0,-2 0-1,0-1 0,0 3 8,-3-6 1,-4 5-8,4-5 1,-1 2 6,-3-5 1,1 4 7,-2 1 0,2 0-1,-1-2 1,1 3 22,0 0 0,-2 0 1,1-6 0,3 5 16,1-2 1,-4 1 10,-1-4 1,5 5 7,-3-2 0,-2 1-1,-2-4 0,1 1-7,3-1 1,-6 0 40,3 1 1,-1-1-13,4 1 0,-5-1-23,1 0 1,1 3 3,1 0 0,2-2-16,-1 4 1,-1-4-1,-1-1 0,1 1-6,-1-1 0,1 1-4,1 4 0,-1-4 31,2 4 0,0-4 0,-1-1 0,-2 1-8,-2-1 1,1 0-13,4 1 0,-4 2 5,-1-3 0,2 5-43,2-6 1,1-2-5,-2 4 1,-1-3 3,-1 2 1,-1 1-12,5 4 1,-4-7 33,1 7 0,-2-5-8,4 3 1,1-2 97,0 0 1,-1 2-30,-1 2 1,2 3 16,0-5 0,-2 1-50,-2-4 1,1 1 12,-4-1 0,4 0-55,-6 1 1,6-1-122,-5 1 0,4-1 1,-3 0 1,2 1 106,-1-1 0,2 1-15,1-1 1,-1 0-23,1 1 0,-3-1-16,0 1 0,-4-1-21,2 1 1,-2-6-120,0-1 0,-5 0 227,1 0 0,-4-1 0,-3 2 0,-7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45.6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45 65 6043,'0'-4'0,"0"1"0,0 3 0,0-2-285,0 1 286,0-2 105,0 3 1,0-3 18,0 3 12,0-3 925,0 3-792,0-3 35,0 2 21,0-2 485,0 3-947,0-3 87,0 3-130,0-3 256,0 3 0,0 3-99,0 4 0,0 0-24,0 4 0,0-1-19,0 3 0,0 1 11,0 1 1,0-1-75,0 3 0,0-1-144,0 2 1,0 0 208,0-1 1,0 0 46,0 0 1,0 0-12,0 2 1,0-1 2,0 1 1,0-3 3,0 3 1,0-4 2,0 0 0,0 1-8,0 1 0,0-1 0,0-1 0,0-1-17,0-2 0,0 3 44,0 0 1,0 0-1,0-2 0,0 0-14,0 0 0,0 2 7,0 0 0,0 0 17,0-2 1,0-1 4,0 1 1,0 2 6,0 0 0,-2 0 3,0-2 1,0 0-19,2 0 0,0-1-5,0 1 0,0-2-5,0 0 1,-1-3 0,-1 3 0,1-1-2,-1 1 0,1 1 2,1-2 0,0 0-1,-2 1 1,1-1-3,-1 1 1,1 0 0,1-2 1,-1 2-34,-1 0 1,1 0 6,-1 0 0,2 0-4,0-2 1,0 1 17,0-1 1,0 5-2,0-2 0,0 0 6,0-1 1,0-1-3,0 1 0,-3 1 16,1-1 0,0-1 20,2 0 0,0-1-19,0 2 0,0-3-2,0 3 0,0-3 1,0 0 1,0 2-12,0 1 1,-2-2-5,0 0 0,0 0-4,2-1 0,0 1-5,0-3 1,0 2 15,0 0 0,0-1-4,0 2 1,0 0-53,0 0 0,0 1 53,0-1 0,-1 0-3,-1 0 0,1-1 8,-1 2 1,1 0 2,1 1 1,0 0-2,0-2 0,0 0 4,0 0 0,0-2 15,0 1 1,0 2 6,0-2 0,0 1-20,0-3 0,0 1 29,0-1 0,0 0 4,0 1 0,0-1-38,0 1 1,0 0 1,0 1 0,0-1 18,0 2 0,0 0 0,0 0 0,0-1 13,0-1 0,0 1-1,0 1 0,0-1 2,0-1 0,0-1-25,0 1 0,0-1 4,0 0 1,0 1-15,0-1 1,0 1-4,0-1 1,0 1-2,0-1 0,0 0-7,0 1 0,0-1-11,0 1 0,0 0 1,0 1 1,0-1-6,0 2 0,0-2 15,0 0 1,0-1-2,0 0 1,0 1 17,0 2 1,0-2-1,0 2 1,0-2 7,0-1 1,0 1 2,0 2 0,0-2 19,0 2 1,0-2 8,0-1 0,0 1-44,0 2 1,0-2 3,0 1 1,0 0 5,0-2 1,0 0-69,0 1-196,0-1 193,0 1 0,0-3-289,0 0 61,0-2 287,0 1 0,3-18 0,1-3 0</inkml:trace>
  <inkml:trace contextRef="#ctx0" brushRef="#br0" timeOffset="1793">135 1 6852,'0'4'166,"0"0"0,0-2-82,0 3-10,0-1 0,0 2-41,0 1 30,0-1 0,0 1-10,0-1 1,0 1-23,0 2 0,0-1-2,0 2 1,0-1-13,0 2 1,0-3-5,0 3 1,0-3-2,0 3 1,0 0-9,0 2 1,0-1-5,0-2 0,0 2 16,0-1 0,0 1-9,0 1 0,0 0 16,0 0 0,0 0 0,0-1 0,0 1-45,0 0 0,0 0 39,0 0 1,0 0-22,0-1 1,0 1 0,0 0 0,0-2-3,0-1 0,0 1 3,0 2 0,0-2-7,0-1 1,0-2 5,0 1 0,0 1-1,0 0 0,0 0 4,0-2 0,0 1 1,0 0 0,0 2-4,0-3 1,0 2 3,0-2 0,0 0-1,0 3 0,0-3-17,0 3 1,0-3-4,0 0 1,0 1-37,0 0 1,0 0-8,0 0 1,0 0 53,0 2 0,0-1 13,0-2 0,0 0-4,0 3 0,0-3-8,0 0 1,0 0-1,0 1 0,0-2 8,0 1 1,0 0 6,0 1 0,0-2-38,0 1 0,0 0 1,0-2 0,0 1 26,0 2 1,0-2-9,0 4 1,0-3 25,0 1 1,0-2-36,0-1 1,0 3-2,0-1 0,0 1 19,0 0 0,-1-1 3,-1 3 0,1-3 42,-1 3 0,2-3-2,0 3 0,0-3 1,0 0 0,-1 2 10,-1 1 0,1-1-53,-1 1 1,1-3 5,1 0 1,0-1-2,0 0 1,0-1-19,0 1 1,0 1-8,0 1 1,0-1 17,0-1 1,0 0-7,0 1 1,0-1-70,0 2 0,0 0 66,-3 0 1,3 2 0,-2 0 1,1-1-10,1 1 0,0-3 0,0 3 0,0-3 8,0 0 1,-1 2 0,-1 1 1,1-1 4,-1 0 1,1-1 2,1 2 1,0-3 11,0 0 0,0 2-2,-2 1 0,1 0-33,-1 0 0,1-1 29,1-2 0,0 0 1,0 0 0,-1-1 0,-1 0 0,1 1-1,-1 1 1,2-1-3,0-1 1,0 0 2,0 1 0,0 0-4,0 0 1,0-1 2,0 0 0,0 0 11,0 1 1,0-1 21,0 2 0,-3-2 1,1-1 1,0 1-32,2-1 0,0 1 1,0-1-4,0 1 0,0-1-2,0 0 0,0 3 1,0-1 1,0 1-4,0-3 0,0 1-49,0-1 0,-2 1 49,0-1 0,0 1-1,2-1 0,0 0 14,0 1 0,0 1 1,0 1 0,-2 2 16,-1-3 1,1 3 6,2-3 0,0 1 30,0-3 0,0 3-49,0-1 1,0 1-6,0-3 0,0 2 2,0 0 1,0-1 6,0 2-21,0-2 0,0-1-7,0 1-118,0-1-315,0 1-93,0-1 52,0 0 483,0-2 0,0-1 0,0-20 0,0-5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2:48.84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51 0 7371,'0'7'114,"0"-1"0,0 1-87,0-1 1,0 0 19,0 1 0,0 1-11,0 1 1,0 2 9,0-3 0,0 4-20,0-2 0,0 2-11,0 1 1,0-2-9,0 0 0,0-1-71,0 3 1,0 0 98,0 0 0,0 0-115,0-1 1,0 1 58,0 0 1,0 0-12,0 0 0,0 0-7,0-1 0,0 1-13,0 0 1,0 0 19,0 0 1,0 0-5,0-1 1,0 0-27,0-1 1,0 1 32,0-1 1,0 1-9,0 1 1,0-2 35,0-1 0,0 1 0,0 2 0,0 0-10,0-1 0,0 1 2,0 0 1,0-2 13,0 0 1,0 0 7,0 4 1,0-4-3,0 2 0,0-4 2,0 2 1,0 0-5,0 2 1,0-1-1,0 1 1,0-2-1,0 0 0,0-1-8,0 3 1,0 0-1,0 0 1,0 0-11,0-1 1,0 1-1,0 0 0,0 0-4,0 0 0,0 0-4,0-1 1,0 1 3,0 0 1,0 0 10,0 0 1,0 0-1,-2-1 1,1 1 8,-1 0 1,1-1 4,1-1 0,0 1-2,0-1 1,0 0 5,0 0 0,0 0 52,0-2 1,0 1-58,0-1 1,-2 2 9,0 0 1,0-2-17,2 0 1,0 0 0,0 0 1,0 1 6,0-1 0,0 2-3,0 0 1,0-2 1,0 0 1,0 0-4,0 0 0,0 1-21,0-1 0,0 2 18,0 0 0,0 1-18,0 1 1,-2-2 16,-1-1 0,1-1 0,2 2 1,0-1 4,0 3 1,0-1-1,0-1 1,0 0 2,0-2 0,0 2 1,0 0 0,-2-1-11,0 1 1,0-4 4,2 2 1,0 0 14,0 0 1,0-1-25,0-1 1,0 0-2,0 1 0,0 2 0,0 3 0,-2-2-3,0 0 1,-1-3 3,3 3 0,0-3-3,0 3 0,0-1 3,0 1 0,0 0-3,0-2 1,0 1 1,0-1 1,0 2 1,0-3 1,0 4-1,0-2 0,-2 2 0,0-2 0,0 0 0,2-1 0,0-1 0,0 2 0,0-1 0,0 2 0,0-1-33,0 0 0,0 2 31,0-4 0,0 2-1,0-2 0,0-1 2,0 2 0,0-1-4,0 0-31,0-1 0,0 3-44,0-4 53,0 0-4,0 1-47,0-1 44,0-2-360,0-1 230,0-3 0,-6-6 1,-1-1-1</inkml:trace>
  <inkml:trace contextRef="#ctx0" brushRef="#br0" timeOffset="1492">173 45 8085,'0'-3'-658,"0"-3"0,0 5 614,0-4 226,0 4-76,0-2 32,0 0 14,0 2 13,0-1 197,0 2-415,0 2 1,1 2 26,1 2 1,-1 2 21,1 0 1,1 2-4,-1 3 1,0 0-4,-2 2 0,0 0-3,0 2 1,0 1-1,0 3 1,0 0 8,0 2 0,0 0 2,0 0 1,0 2-6,0-4 1,0 3-4,0-3 1,0 3-30,0-3 0,0 0 11,0-4 0,0 0-4,0-2 0,0 3 14,0-1 0,0 0-1,0 0 0,0-1-2,0 1 1,0 3-1,0-3 1,0 3 22,0-5 0,0 2-23,0 1 0,0-2 45,0 1 0,-2-3 16,0 1 1,0 1 5,2-1 0,-1 0-30,-1-2 1,1 0 2,-1-1 0,1 1-14,1 0 1,0 2-2,0 0 0,0 1-3,0-1 1,0-1 11,0 3 1,0-3 57,-2 1 1,1 1-24,-1-1 1,0 0 4,0 0 1,1-2-2,-1 0 0,2 1 13,0-2 1,0 1-61,0 2 0,0-2 0,0-2 0,0 2 26,0-1 0,0 1-9,0 2 1,0-1-25,0-1 0,0-3 5,0 1 1,0 0-3,0 2 0,0-1-43,0 1 0,0-2-6,0 0 1,0-1-5,0 3 1,0-1-123,0-1 0,-3 1 126,1-1 0,0 1-15,2 1 0,0-1-18,0 1 0,0-1 47,0-1 0,-1 1 1,-1-1 0,2 1 25,-3 1 0,3-3 10,0-2 0,0 2-11,0 1 0,0-2 11,0 0 0,0-2-5,0-1 1,0 4 4,0 0 1,-2 0 25,-1-2 1,1-1-37,2 0 1,0-1 2,0 1 1,0-1 8,0 0 1,-2 1-1,0 2 1,0-2 10,2 2 0,0-2 4,0-1 0,0 1 21,0 2 0,0-2-34,0 2 0,0 0 66,0-1 0,0 2-42,0-2 1,0-1 38,0 2-51,0-2 0,0-1 5,0 1 1,0-1-25,0 1 1,0-3-12,0 0 30,0 1 1,0 1-3,0 0 0,0-1 154,0-1-91,0-3 7,0 5-70,0-5 0,0 2 30,0-1-92,0-1-27,0 2-359,0-3 0,-3-3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3:26.1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501 0 8603,'0'4'494,"0"2"-413,0-6 0,0 6-197,0-2 45,0-1 85,0 3 0,-1-3-145,-1 1 1,0 2 114,-2-2 0,2 2-136,-2 0 0,2 0 95,-3 1 0,1 0-15,-2 2 0,1-2 51,1 4 1,0-2 3,-3 1 1,1-1 0,0 2 0,-1-1-1,1 0 0,1 2 6,1-4 0,0 4-9,-3-2 1,1 0 4,0-2 0,1 1-28,1 0 1,2 0-5,-2 0 0,-1-1-35,-1 2 1,2-2 47,-1 1 1,1-1-9,-2 0 1,1-1-6,1 2 0,2-1-7,-2 0 1,-1-1-12,-1 2 1,2-2 1,0-1 1,1 1 41,-1-1 178,0 1 1,0-1-125,-1 0 0,3-1-31,-2-1 0,2 0 3,-3 3 1,2-1-1,-1 1 0,-2-1 0,2 0 1,0 1-6,0-1 0,0 1-1,0-1 1,-2 0-1,2 1 1,-2-1-1,0 1 0,2 1 2,2 1 0,-1-1-3,-2-1 1,2-2-26,-2 0 0,3 0 1,-2 0 1,0 0-5,0 2 0,-1 0 13,3 1 0,-3 0-3,1 0 1,0 1 6,0 0 1,0 0 1,0-3 0,-1 0 46,3 1 1,-2-1 8,2 1 0,-3-1 2,3 0-48,-3 4 1,2-3-1,-4 1 1,3-1 3,0 0 1,2-1-4,-3 1 1,4-3 3,-1 0 0,-1 1-5,1 1 0,-3 0 7,3 1 1,-1-1-1,1 1 1,1-2 41,-3 0 1,1 0-58,-1 0 0,2 0 1,-2-1 0,2 2-28,-3-2 0,4 2-103,-1 0 1,0 0 53,0 1 30,-1-1 0,-3 3 88,2-1 1,-1 1-21,3-3 1,-3 1 102,3-1 0,-2 1-84,2-1 0,-1-2 265,1 0-215,1 1-9,-5 1 0,5 0-95,-3-2 1,2 0-47,0-2 54,1-1-448,1 1 302,0-2 0,3-11 0,1-3 0</inkml:trace>
  <inkml:trace contextRef="#ctx0" brushRef="#br0" timeOffset="1383">648 13 7504,'-3'0'238,"0"0"1,2 0-76,-1 0-103,1 0 0,-2 1-148,3 1 0,-2 2 132,0 2 1,-1-2-163,1 1 1,1-1 87,-4 2 0,3 1-21,-2 2 0,2-2 4,-2 2 0,-1 1 48,-1 0 1,2 0-11,-1 1 1,1-1 4,-2 1 1,0 0 0,2-2 1,-2 2 2,2 0 1,-2-1 0,0 0 1,1-2 7,1 1 0,0-2 1,-3-1 1,3 1-10,0-1 0,-1 1 0,-1-1 0,2 2-1,0 1 1,0 0-4,0-3 0,-2 0-1,2 1 1,-1-1 2,0 1-2,0-1 1,1 0-3,-2 1 1,1 1-2,1 1 0,1-3-53,-2-1 1,0-1-8,3 2 0,-3 1 70,1-1 0,1-2-38,1 1 47,-2-1 1,2 2-22,-3 1 0,0-1-1,0-2 1,2 3 11,-2-3 0,3 3 6,-2-2 1,2 0 7,-2-1 1,2 2 17,-3-2 1,2 2 32,-2 0-67,0 0 1,1 1 1,-2-1 1,1 1 1,1 2 1,2-4-1,-2 1 1,0-1-4,0 2 0,-2-1-5,2 1 0,-2-1-9,0 0 0,2 3 15,-1-1 1,2 2-3,-2-2 1,0-1 2,0 2 0,0-2 3,-2 0 0,3-1-8,0 0 0,2 1 0,-3-1 1,3 0 1,-2-2 1,0 2-1,0-2 1,-1 2-56,3 0 1,-2 1 50,2-1 1,-3 0-31,3 1 1,-3-1 28,1 1 1,0-1 0,0 1 1,2-1-29,-2 0 0,2 1-1,-3-1 1,3 1 8,-2-1 0,2 0-1,0 1 0,-1-3-6,1 0 1,-2 1-39,2 1 51,-3 1 1,3-1 13,-2 0 1,2-1 5,-2-1 20,2 0 1,-1 3 8,1-1 0,0 0-12,-2 1 1,2-3 2,0 0 1,-1-1-7,1 1 1,-2-2 1,2 2 1,-1 0-29,1 0 0,1 1 9,-4-3 1,3 3-4,-2-1 0,2 0 1,-3 0 1,3 0-6,-2 0 1,2 3 5,-2-2 0,0 2-1,0-3 0,-1 2 9,3 0 1,-3-2 1,3 1 0,-1-2 60,1 1 35,2 2 12,-6-2-184,5-1-193,-2 0 72,3-3 14,0 0 0,9-11 0,1-4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3:28.93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680 1 8283,'-1'8'-48,"-1"1"0,1-1-27,-4-1 0,1 1 11,-2 1 1,0 2 85,2 0 0,-3 1-64,1 1 0,0 0 45,-3 0 1,0-1-4,3 1 1,-2 0-12,1 0 0,1 0-5,-3 0 1,2-3-7,1 1 1,-1-1-7,1 1 0,-1 1 24,1-2 0,0 0-1,-1-2 0,3 0 10,0 1 0,-1-2-8,-1 1 1,2-1-1,-1 0 1,2 0 4,-2 2 0,0-2 2,0 1 0,0-1 11,-2 0 1,1-1 2,0 1 1,1-1 8,1 0 0,0 1 0,-3-1 0,1 4-24,-1 0 1,2-1-3,1 0 0,-2-2-1,2 0 0,-2 0 4,-1 1 1,3-1-4,0 2 1,0-1-36,0 0 0,-2-1-9,2 2 1,-2-2 16,0 0 0,0 0 0,-1 1 0,3 0 38,0 3 0,-1-1-10,-1 0 1,2 0 3,-1-1 1,1-2-11,-2 2 1,1-2 4,1-1 1,2 1 1,-2-1 0,-1 1-1,-1 2 0,2-4-24,-1 1 1,1-1-10,-2 1 0,1 1 60,1-1 1,0 1 11,-3-1 0,1 1 7,0-1 1,1 0-2,1 1-17,0 2 1,-2-2-17,2 2 0,-2-3 3,2-2 0,0 2-55,0-2 1,2 0 37,-2 0 0,0 1-9,0 1 0,-2 0 2,2 1 0,0 0-11,0 1 27,0 0 1,-2 1 15,2-3-23,-2 1 0,3-1 4,-1 1 22,-2-1 1,3 0-26,-4 1 1,3-1-2,0 1 0,2-2-46,-3 1 19,4-1 0,-4 4 3,3-2 5,-3-1 0,2 0 2,-1 1 1,-1-1-3,2 1 1,-2-3-12,1 0 1,1 1 21,1 1 0,-1 0 1,1 1 82,-3-1-31,2 1 0,-3-1-9,2 0 0,-1-1 7,3-1 1,-3-2-28,3 2 1,-1 0 10,1 0 0,1 0 16,-1-2 1,-1-1 64,1 4 7,0-4-37,2 2-584,0-3 1,3 3-1,1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3:36.57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19 0 9438,'0'6'-77,"0"1"0,0-1 77,0 1 1,0-1-118,0 1 0,0 0 67,0 1 0,0 0-8,0 3 1,0-1 21,0 0 0,0 2-7,0-4 1,0 3 9,0-2 1,0 1 5,0-1 0,0 0-18,0 0 0,0-2 12,0 4 0,0-3 1,0 1 1,0-2-18,0-1 0,0 1-4,0-1 0,0 0 28,0 1 0,0 1-9,0 1 0,0-1 36,0-1 0,0-1 2,0 1 0,0-3 5,0 0 1,0 1 10,0 1 0,0 0 40,0 1-53,0-1 1,0 3 6,0-1 1,0-1-68,0-3 23,0 0 1,0 3-2,0-1 1,0-2 9,0 1 1,0-1-16,0 2 1,0-1 21,0-1 0,0 0-3,0 3 0,0-1 14,0 0 7,0 1 1,0-1 0,0 1 0,0-1 4,0 0 1,0-1 4,0-1 1,0 0-15,0 3 0,0-3 4,0 0 0,0 1-3,0 4 1,0-2-47,0 1 19,0 0 1,0-2-28,0 0 0,0 1 30,-2-1 13,1 1 0,-2-1 2,3 0 1,0 2-3,0 0 0,0-1 11,0 2 0,0-4 4,0-1 0,0 0-2,0 3 1,0-1 5,0 1 0,0-1 3,0 0 0,-1 1-10,-1-1 0,1 1 0,-1-1 0,2 1-3,0-1 0,0 0 0,0 1 1,0-1-9,0 1 1,0-1-2,0 0 1,0 3-9,0 0 0,0 1-3,0-1 1,0-1 42,0-1 1,0 1 2,0 1 0,0 0 47,0 0 1,0-2-54,0 1 1,0 2 3,0-2 1,0 1-21,0 0 0,0-2-1,0 2 0,0-2-16,0-1 1,0 1-6,0-1 0,0 1-28,0 2 0,0-2-17,0 1 0,0 0-15,0-2 1,0 1 70,0 2 1,0-2 2,0 1 0,0 2 2,0-2 1,0 3 4,0-3 1,0 3-12,0-2 1,0 1 10,0-1 0,0 2 20,0-3 1,0 3-3,0-3 0,0 1 2,0-3 1,0 1 33,0-1 1,0 1 68,0-1-107,0 0 0,0 1 4,0-1 1,0-1 4,0 2 1,0-5-3,0 5 1,0-2-24,0 1 1,0 1 25,0-1 0,0 0-64,0 1 0,0-1 30,0 1 1,0-1-7,0 1 1,0 1 5,0 1 0,0-1 0,0-1 1,0 1 16,0 1 0,0-1 0,0-1 1,0-1 12,0 1 1,0-1-19,0 0 1,0 1 11,0-1-17,0 1 1,0-1-2,0 0 0,0 1-27,0-1 1,0 1-6,0-1 1,0 0-12,0 1 0,0-1-9,0 1 1,0-1 44,0 1 1,0-1-4,0 0 1,0 1-16,0-1 0,-1 1 8,-1-1 1,1 0 3,-1 1 1,1-1 15,1 1 0,0-2 4,0 1 1,0-1-2,0 4 0,0-4 1,0-1 0,0 0-5,0 3 0,0-3 5,0 0-4,0 0 1,0 3-28,0-1 1,0 1-1,0-1 0,0-1 13,0 1 0,0-1-6,0 4 1,0-2 43,0 0 0,0-1 1,0 0 1,0 1 76,0-1-104,0 1 0,0-1 4,0 0 1,0 1 6,0-1 11,0 1 126,0-1-71,0 1 0,0-1-43,0 0 1,0-1 3,0-1 0,0-2-38,0 2-47,0-2 53,0 3 84,0-1-9,0 2-37,0 1 1,0-1-1,0 1 1,0-3 135,0 0-73,0-2 0,0 1-79,0-1-26,0-1 2,0 2-48,0 0-35,0-3 35,0 3-620,0-3 1,0-5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3:40.56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135 296 8009,'0'6'-377,"0"1"-356,0-1 0,0 0 743,0 1 0,0-3 45,0 0 1,0 1 62,0 1 1,0 1-71,0-1 1,0-2 2,0 0 0,0 1 20,0 1 0,0 3-4,0-1 0,0 1-40,0-3 1,0 1-1,0-1 0,0 0-41,0 1 0,0-1-6,0 1 1,0 0-45,0 1 1,-1 0 51,-1 3 0,1-3-4,-1 0 1,2 0 17,0 1 1,0-2-1,0 1 0,0 2-2,0 1 0,0-1 1,0 1 0,0-3-1,0 3 1,0-3 0,0 0 0,0 2-4,0 1 1,0 0 2,0 0 0,0 1-1,0-4 1,-2 3-10,-1 0 0,1-1-2,2 1 0,0-1 9,0 1 0,0 0 0,0-3 1,0 3 3,0-2 0,0 0 20,0 0 1,0 0 2,0 1 1,0 0 10,0-1 0,0-2 6,0 2 1,0 0-28,-3-1 0,3 2 2,-2-2 0,1 2 27,1 0 1,0 2-2,0-4 0,0 1-38,0 0 0,0-2-3,0 2 1,0 0-9,0 0 0,0 1 40,0-1 0,0-1 0,0-1 1,0-1 4,0 1 1,0 1 1,0 1 1,0-1 10,0-1 0,0 1 60,0 1-59,0-1 0,0-1 13,0-1 0,0 1-47,0-1 1,0 0-21,0 1 0,0-1-3,0 1 1,-2-1-5,0 0 1,-1 1-10,3-1 1,0 1 28,0-1 1,0 1-11,0-1 0,0 0 14,0 1 0,0 1 3,0 1 0,0 2-17,0-3 1,0 1 5,0-3 0,0 3 2,0-1 1,0 1 7,0 0 0,0-2 0,0 2 0,0 0 22,0-1 1,0 1 24,0-3 1,0 1-22,0-1 1,0 1-28,0 2 1,-2-2 2,0 2 1,0-2-1,2 2 1,0-2 1,0 2 0,0-2-7,0-1 1,-1 1-2,-1-1 0,1 1-14,-1 2 0,2-2-8,0 1 0,0 0-11,0-2 0,0 1 26,0 2 1,0-2-10,0 1 1,0-1 25,0 0 0,-3-1-1,1 1 0,0-1 24,2 1 1,0-3 69,0 0-99,0 0-4,0 3-132,0-1 0,0-2-4,0 1-321,0-4 156,0 2-114,0-3 0,0-23 0,0-5 1</inkml:trace>
  <inkml:trace contextRef="#ctx0" brushRef="#br0" timeOffset="1116">45 283 7303,'0'4'545,"0"1"-304,0-1-119,0 5 1,0-1-28,0 3 1,0-4 7,0 2 0,0 1 8,-3 1 0,3 1 48,-2 1 0,1 0 31,1 2 1,0-1-63,0 3 1,-1 0-63,-1 0 1,1 1-264,-1 0 0,1 0-169,1 1 0,0-2 219,0-2 1,0-1 140,0 1 0,0 1 0,0 1 1,0-2-9,0-2 0,0-1-10,0-1 1,0 3-10,0-4 0,0 4-4,0-4 0,0 2-38,0-1 1,0 0 40,-2-2 0,1 2-5,-1 0 1,1 0 23,1 0 0,0 0 2,0-2 0,0 1-45,0-1 0,0 4 3,0-3 0,0 3 9,0-4 1,0 2-6,0-3 1,-2 3 106,0-3 0,0 3-57,2-2 0,0 2 59,0 0 1,0-1-42,0 0 0,0 0 10,0 1 0,0 1 9,0-1 1,0 0 5,0 0 1,0-2-11,0-2 1,0 1 7,0 1 0,0 1 72,0-1 1,0-1-75,0-1 1,0 1 8,0 1 1,0 0-49,0 0 0,0-2-2,0 1 1,0 2 15,0 1 0,0-1-13,0 1 1,0-3-7,0 0 1,0-1-3,0 0 0,0-1 19,0 1 0,0-1 31,0 0 1,0 1 4,0-1 0,0 1 15,0-1 1,-3 0 12,1 1 1,0-3-17,2 0 1,0 1 5,0 1 1,0 1-93,0-1 1,-1-1 57,-1 1 1,2-3 20,-3 4-23,3-2 0,0 1-8,0 0 1,0-1-39,0-1-9,0 0-43,0 3 27,0-1 0,-1 0-202,-1-2 115,1 2-65,-2-3 1,3 2 18,0-1-240,0 0 45,0 3-26,0-4 0,0 1-152,0-2 548,0-1 0,0 7 0,0-1 0</inkml:trace>
  <inkml:trace contextRef="#ctx0" brushRef="#br0" timeOffset="2600">360 52 7498,'0'9'62,"0"-2"-37,0 2 1,0 1 5,0 1 1,0 3-102,0 1 1,0 2 66,0-2 0,0 3-8,0-1 0,0 4 3,0 0 1,0 0 6,0-4 1,0 3-38,0-3 0,0 3-1,0-3 1,0-1-92,0 1 0,0-2 95,0 0 1,0 0-11,0 0 1,0 2-36,0-2 0,0 0-16,0-2 1,0 2 69,0 0 0,0 0 20,0-2 1,0 0 3,0-1 0,0 1-15,0 0 1,0 0 9,0 0 0,0-3-9,0 1 1,0-1 6,0 1 1,0-1-11,0-2 0,0 0-11,0 3 0,0 0 26,0 1 0,0-1 17,0 0 0,-1-3 0,-1 3 0,1 0 12,-1 1 1,1-1 88,1 0 0,0-1-82,0 1 1,0 2 7,0-2 0,0 4 10,0-5 1,-1 4 7,-1-3 0,2 0 7,-3 0 0,3 1 14,0-1 1,0 1 1,0 1 0,-2-1-33,-1-2 1,1 2 3,2-4 0,0 4-10,0-2 1,0 0-2,0 1 0,0-2-14,0 1 1,-2-1-8,0 2 0,0-2-88,2 2 0,0 1 55,0-4 1,0 3-4,0-3 0,0 3 3,0-2 1,-2 2-5,0 0 1,-1-1 11,3 0 0,0-1-1,0 2 1,0-3 2,0 3 1,0-2 2,0 4 0,0-4 0,0 1 0,0-2 10,-2-2 0,1 3 1,-1 0 0,1-1-41,1-1 1,0 0-3,0 1 0,0 0-8,0 3 0,0-3-8,0 0 0,0 1 42,0 0 1,0 0-4,0 0 0,0-1 11,0 2 0,-2-2-11,0 1 0,0-1 1,2 0 0,0 0 49,0 3 0,0-4 12,0 2 0,0 2-31,0 0 0,0 0 4,0-5 1,0 1 31,0-1 1,0 3 5,0-1 0,0 1-20,0-3 0,0 1 9,0-1 1,0 2-32,0 1 0,0 0 4,0-3 1,0 0 2,0 1 0,0-1-31,0 1 0,0-1-5,0 0 0,0 3-20,0 0 1,0-1-16,0-1 1,0-1 35,0 0 1,0 1-4,0-1 1,0 1 7,0-1 0,0 0 11,0 1 0,0-2-2,0 1 0,0-3-7,0 4 0,0-5 11,0 3-56,0-4-20,0 5-222,0-6 91,0 3-196,0-3 0,0-3 1,0 0-1</inkml:trace>
  <inkml:trace contextRef="#ctx0" brushRef="#br0" timeOffset="3801">456 14 7992,'0'-7'-212,"0"4"169,0 0 355,0 3 1,0 3-229,0 4 1,0 2-103,0 4 1,0 0-31,0-1 0,0 3 122,0 0 0,0 4-120,0 0 0,0 0-7,0 3 0,0 1 26,0 0 0,0 1-11,0 1 0,0-1-135,0 1 1,0 1 122,0-2 0,0 1-15,0 0 0,0-1-8,0-1 0,0 0-2,0 1 0,0 1 19,0-2 1,0-1 36,0 0 1,0 0 3,0-1 0,0 0 0,0-1 1,0 0 12,0 0 0,0 0-45,0-3 1,0 0-4,0 3 0,0-5 54,0 5 0,0-5-31,0 2 1,0 0 82,0 3 1,0-1-23,0 0 1,0 0 102,0 1 1,0-3-113,0 0 1,0-2 10,0 2 0,0-3-17,0 1 1,0-1 2,0-1 0,0-1-20,0 1 1,0 1 29,0 1 1,0-2-75,0 2 0,0-1 52,0 1 1,0-1-13,0 1 0,0-2 58,0 0 0,0 1 10,0 1 1,0-2-11,0 2 0,0-1 8,0-1 0,0 0-31,0-1 0,0 1 11,0 0 0,0 0-42,0 0 1,0-1 5,0 1 0,0 0-4,0 0 1,0-1-10,0-1 0,0 1-9,0-1 1,0-1-10,0 0 0,0 0-11,0 1 0,0 0 27,0-2 0,0 2-9,0-3 0,0 3 4,0-3 1,0 3 3,0-2 1,0-1 9,0-1 0,0-1-2,0 0 0,0 1 1,0-1 1,0-1-45,0-1 4,0 0-21,0 2-14,0 1-335,0-1 149,0-2-76,0 2 40,0-6-163,0 3 459,0-3 0,3 6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3:53.07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39 91 6160,'-4'0'170,"1"0"279,3 0-145,-3 0-23,3 0 80,-6 0 17,5 0-181,-5 0-40,6 0 259,-6 0-293,5 0 0,-2 0 118,1 0-107,1 0-141,-2 0-388,3 0 0,3 0 137,1 0 1,4 0 111,1 0 1,0 3 45,-1 1 1,2 2 48,3 0 1,0 0 11,0 1 1,0 1-4,-1 1 0,1 0 113,0-3 0,0 1-84,0 2 0,0-2 78,-1 4 1,1-2-36,0 1 0,-2-2-37,0 1 1,-2-2-5,2-1 0,1 1 7,-1-1 1,-1 1-4,1-1 1,-1 0 6,0 1 0,2 1-1,-4 1 0,3-1-4,-2-1 1,1-1 1,-1 1 1,1-2 13,-1 0 1,2 0 12,-3 0 1,2 0 4,-2 2 0,-1-1 4,2 1 1,-1-1 7,0 0 0,0 1-6,3-1 0,-4-1 5,2-1 1,-2 0-16,0 2 0,1-1-1,1-1 1,-1 0 16,-1 0 0,1 2-10,1-2 1,1 2-4,-1 0 1,0 0-3,0 1 1,0-1 0,2 1 0,-1-2-29,-2 0 0,-1 0-1,2 0 1,-1 0-42,0 2 1,0-3 42,0 0 0,-1 0-7,0 0 1,0 2-16,1-2 0,-1 1-8,2-1 0,-2 2 21,-1-2 1,2 0-3,0 0 0,-1 0 11,2 0 0,-2 2 2,-1-2 0,2 1 8,0-1 1,-1 2-17,2-2 1,-2 0 1,-1 0 0,3 0 0,-1 3 1,1-1-1,-3 1 1,1-3-17,2 0 1,-2 0-4,2 3 1,0-1 21,0-2 1,1 1-3,-4 0 1,4-2 6,-4 2 0,4-1-6,-1 2 1,-1-1 11,-1-1 1,0 0-30,1 3 1,0-2-1,0 0 0,-1 0 15,0-1 1,0 0-1,1 0 1,0 0-83,0 0 0,-1 2 71,0-2 0,0 0 8,1 0 1,-1 0-14,2 0 1,-2 2 37,0-2 1,-1-1-17,0 2 1,1-2 4,-1 1 1,1 1-10,-1-2 0,0 1 4,1-2 1,-1 1 8,1-1 1,-1-1-3,0 4 0,1-3-22,-1 2 0,1 0 0,-1 0 1,3 1 11,-1-3 1,1 3-6,-3-1 1,1 0 0,2 0 0,-2-2 5,2 3 0,-2-1 1,-1 2 1,1-1-3,-1-1 1,2-2 1,1 2 0,0 0-24,-3 0 1,3 1-15,-1-3 1,1 3-6,0 0 0,-1-2 8,2 1 1,-2-2-4,1 3 0,-2-3-6,-1 2 0,1-2-2,-1 3 1,1-3 28,-1 2 1,0-1-5,-2 3 1,3-3 56,-3 4 0,4-5-5,-4 3 1,-1-4 6,2 1 1,-3 1 2,2-1 1,-2 0 59,3-2-63,-4 3-18,5-2 1,-5 4-18,3-3-1,-2 0 0,1-2-33,-1 0 42,-1 0 1,3 2-108,-2 0 12,-1 1 36,1-3 1,-1 0-32,1 2-10,-1-1-46,2 2-14,-3-3-65,0 0 1,-6 0 0,-1 0 0</inkml:trace>
  <inkml:trace contextRef="#ctx0" brushRef="#br0" timeOffset="2336">45 1 6379,'-4'0'537,"-1"0"-331,4 0-96,-2 0 1,2 0-30,-1 0-20,2 0 96,-3 0 243,3 0-383,3 0 0,-2 1-21,3 1 0,3-1-16,1 4 0,3-2 24,-3 1 1,4 2 47,-1-2 1,-1 2-3,0 0 1,1 1-29,2-1 1,-3 1 3,1-1 0,1 1-8,1-1 0,1 0 6,-3 1 0,-1-1-20,1 1 0,-1-1-8,0 0 0,2 1-50,-4-1 1,3 1 61,-2-1 1,2 1-3,0-1 1,-1 0 16,0 1 0,-1-1 0,2 1 1,-1 1 1,0 1 1,2-2 5,-4-1 0,1-1 9,0 4-19,1-2 0,2-1-75,-1 1 0,-2-3 53,-3 0 1,1 1-9,-1 1 1,1 0 7,-1-2 1,1 2-2,-1-2 1,0 1 0,1-1 0,-1 2-4,1-2 1,0 0 106,1 0-39,-1 0 1,5 2-42,-4-2 0,2 2-17,-2-2 1,-1 1-6,2-1 0,-2 2-2,-1-2 0,3 1-5,-1 0 0,1 2 18,-3-3 0,2 3-7,0-2 1,-2-2-18,2 1 0,-2 0-5,3 0 0,-2 1 6,-1-3 0,1 3 9,-1 0 0,0-2-3,1 1 0,-1-1-6,1 1 0,0-1 11,1 2 1,-1 0-20,2 0 0,0 0-3,0 2 0,-1-3 18,-1 0 1,1 1-1,1 1 0,-1-2 19,-1 1 1,0-1-24,2 2 1,-2-1 19,1-1 0,-1-1-27,0 2 1,0 0-2,1 0 1,0-2 17,0 1 0,-1 1 0,0 1 0,-1-2-28,1 1 0,-1-2-5,0 2 1,1 0 20,-1-3 1,1 3 12,-1-1 1,0 0-3,-2 0 0,2-1 0,-2 2 1,2 0 4,0 0 0,0-2-33,1 1 1,-1 1-2,1 1 0,1-2 29,1 1 1,-1-2-1,-1 2 0,-1 0 28,1-3 0,0 2 1,1-2 1,-3 2-21,2-2 1,0 3-3,1-3 0,1 2 5,-3-2 1,3 3-6,-1 0 1,1-2 5,-3 1 0,3 0 15,0 0 0,-1 3-2,-2-2 0,1 2-29,-1-3 1,1 1-28,-1-1 1,1 2 12,-1-2 0,1 0-23,2 0 1,-4 0-10,4 3 1,-3-1 25,2-2 1,-1 2-11,0-2 0,-1 2 10,1 0 1,-1-2-2,0 0 1,1 0-2,-1 0 1,1 2 15,-1-2 0,0 0 3,1 0 0,-1-2-3,1 3 1,-3-3 5,0 2 0,3 0 7,1 0 0,1 1 0,-3-3 0,1 3-1,-1-1 0,3 2 5,-1 0 1,3-1 26,-3-1 0,1-1 13,-3 2 0,3 0-25,-1-3 1,-1 2-12,-3-2 1,0 3-3,3-3 1,-1 2-3,1-2 0,-1 1 13,0-1-57,1-1 0,-1 2-9,1-1 1,-3-1-95,0 1-162,-2-1-156,1-1 160,-3 0 0,-20-3 1,-5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3:56.8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0 8277,'3'4'122,"1"1"-62,5-3 0,-1 3-5,2-1 0,1 2-44,2 0 1,0 1-1,-1-1 0,3 1 19,0 2 1,2 0-18,-2 2 1,3 0-97,-4-2 0,4 0 117,-1 0 0,0-2-123,0 4 0,-3-2 34,1 1 1,1-1-7,-1 2 1,0-3 50,0 0 0,-2 1 0,1 0 0,-1 0 0,2 0 0,-2-2 0,0 1 1,0 2 25,0-2 1,-1 1-37,-2-3 1,2 1 2,-4-1 0,3 0-2,-2 1 1,2 1-3,0 1 1,-1-1 13,0-1 0,-1-1-3,2 1 0,-1-1 14,0 1 1,2-1 3,-1 0 0,-2 0-6,0-2 0,1 4-25,1-1 1,-2 0 2,-1 0 0,0-3 9,1 0 1,0 3-4,2 1 0,-1 1 12,-2-3 1,0 1-3,3-1 0,-1 3 31,0-1 1,2-1 3,-4-3 1,3 0-23,-2 3 0,1-2-5,-1 0 0,0 0 6,0 0 1,-2 0-7,1-1 0,2 2-3,-2-2 1,1 2-6,0 0 1,-2 0-4,2 1 1,0-1-41,0 1 1,0-1-8,-1 0 0,-1-1-24,2-1 0,0 0 53,0 3 1,-1-1-8,-1 1 1,1-1 17,1 0 1,-1 0-1,-1-2 0,-1 2 6,1-2 0,0 0 4,1 0 0,-1-2 9,-1 3 1,1-2 8,-3 1 0,2 2 8,3-2 0,-2 0-1,2 0 0,-2 0 4,-1 0 0,0 2 3,1-2 1,1 0 5,-2 0 0,4 0-14,-3 3 0,1-3 5,1 0 0,-2 0-10,1 3 0,-1-3 3,0 0 1,-1 0 55,1 0 0,-1 2-74,1-2 0,1 0 0,1 0 0,-1 0 10,-1 0 0,-1 2-5,0-2 0,3 1 16,0-1 1,-1 2-1,-2-2 1,3 1-7,0-1 0,-1 2-1,-1-2 1,1 0 24,1 0 0,1 0 7,-1 3 1,-1-3-20,-1 0 0,0 0-16,2 0 1,-2 2-7,1-2 1,0 2 12,1 0 1,-2-1-4,1-1 1,-1-1-9,0 2 0,-1 0-3,1 0 1,0-2 16,1 2 0,-3-2-3,2 1 1,-2 1 2,1-2 1,1 1 34,-1-2 1,-2 0 67,1-2-31,-4 3 2,5-2-53,-6 1 1,4 1 61,-2-1-63,-1 0-8,2-2-160,-3 0-104,2 0 177,-1 0-19,2 3-3,-3-3-18,0 3-417,0-3 0,-17-3 1,-4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4:56.16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552 1072 6020,'0'4'424,"0"-2"26,0-2-399,0-2 0,0 0-7,0-2 0,0 2-7,0-3 1,-1 3 5,-1-2 0,1 0 0,-4-3 0,3 2 3,-2-1 0,2 1-46,-2-4 1,1 2 24,-1 1 0,2-1-8,-2 1 1,2 0-3,-3-1 0,3 1-4,-2-1 0,0 1-20,0 0 1,-1-1-10,3 1 1,-2-1 11,2 1 0,-3 2-22,3-1-25,0 1 0,-1-2-53,-1-1-49,1 1 1,-2-1 113,3 1 1,-2 2-5,2-1 0,-3 1-50,3-2 37,-3-1 0,2 1 21,-1 0 0,0-1 7,2 1 1,1 1 85,-3 1 1,1 0-48,-1-3 1,3 3 27,-1 0-29,-2 0 1,3-3 1,-4 1 0,4 2-10,-1-1 1,1 3 5,1-2 1,-1 2 0,-1-3 0,2 3-6,-3-2 0,3 2 17,0-2 0,-2 1 3,-1-1 0,1 2-23,-1-2 1,3 2-1,-2-3 0,-1 3-1,1-2 0,-1 2 29,3-2 0,0 1 2,-2-1 0,1 2 42,-1-2 7,1-1 186,-2-1-270,2 0 1,-2 0-1,1 2 1,1 0-16,-1 2 0,1 1-138,1-4 1,-1 3 124,-1-2 1,2 2-103,-3-3 1,2 3 95,-1-2 0,1 2-18,-1-2 1,-1 1 3,1-1 52,0 0 1,0-3 62,0 1 1,0 2-43,2 0 27,-3-1-9,2-1 1,-3 0 2,2 2 0,2-2-60,-3 2 0,3 0-7,0 0 0,-1 2-74,-1-2 43,1-1 1,-2-1-69,0 0 0,3 1 108,-2-2 0,-1 4-2,1-3 1,-1 1 10,3-2 1,-2 1 8,0 0 1,-1 1 43,1 1-3,1 0 0,-4-3 117,3 1-150,0 0 0,1 0 15,-1 2 24,2-5-23,-6 5 1,5-6-18,-1 4 1,-1 2 5,1-1-14,0 1 0,0-2-4,0-1 0,0 3-5,2 0 23,-3 0-6,2-3 0,-4 1-5,3-1 1,-1 2-5,1 0 2,1 0 0,-2 1 0,3-2 1,-2 1 2,0 1 1,-1 2 2,1-2 1,1-1-3,-4-1 1,3 0-7,-2 2 1,2-2-23,0 2 1,0 0-3,-1 0 1,1 1 7,-1-3 1,3 3-28,-2-3 14,-2 1 0,3-2-9,-4 1 0,3 2 38,-2-1 1,2 1 20,-3-2 1,3 1-16,-2 1 0,2 0-4,-2-3 1,2 0 6,0-1 0,-1 1 22,1-2-8,-3 2 1,2 0 30,-1 1-23,-2 0 1,3-1-10,-1 1 0,-1-1 42,3 1 1,-1 1-1,1-1 1,1 3-4,-4-4 1,4 2 4,-1-1 1,-1 2-7,1-1-29,-3 1 0,3-2 8,-2-1 1,3 3 34,-2 0-21,0-1 29,2-1-42,-2 0 1,3-1-69,-2 1 0,1 2-3,-1-1 0,1 3-36,1-2-94,0 2 1,-1-1 116,-1 1 1,1 0-247,-1-2 293,2 3 0,-9-8 0,-2 2 0</inkml:trace>
  <inkml:trace contextRef="#ctx0" brushRef="#br0" timeOffset="1302">475 1149 8096,'0'-4'-621,"0"-1"1,0 3 507,0-2 0,-1 0 113,-1 0 1,1-1 30,-4 0 1,3 0 62,-2-2 0,1 1 5,-2-1 1,0 1-58,0-1 0,2 0 4,-2-1 1,1 1-2,-2-2 1,1 0-57,1 0 1,0-1 15,-3 1 1,3 0-22,0 0 0,0 1-15,-3-2 1,2 1-17,0-2 1,0 1-12,0-3 0,0 2 16,1 1 0,-2 1-2,2-2 1,0 1 20,0-3 0,0 3-5,-2 1 0,1 2 1,1 1 1,2-1-17,-2-2 1,1 2 0,-1-2 1,2 2 38,-2 1 0,2-1 1,-3 1 0,4 0 5,-1-1 1,-1 1 1,1-1 0,-3 1-1,3 0 0,-1-1 12,1 1 1,1-1-14,-3-2 1,2 2 1,-3-2 0,3 0 1,-2 1 1,2-1 47,-3 3 1,3-3 1,-2 0 1,2 0 13,-2 1 1,2 0 14,0 0 0,1 1-35,-2 0 1,2 0-14,-3-1 0,2 1-8,0-2 0,-1 2-29,1 1 1,-2-3-7,2 0 1,-2-1 23,1 1 0,-1 1-15,2 1 0,-1 1-12,1-1 0,1-1-5,-4-1 0,4-1 19,-1 1 1,-1 0-2,1 3 1,-3 0 2,3-1 1,-2-1-1,2-1 0,-2 1 0,1 1 0,1 1-8,-1-1 1,2-1-4,-3-1 1,2 1 2,-3 1 0,3 1-1,-2-1 1,2 1 133,-2 0 0,1-1-77,-1 1 1,3-1-20,-1-2 1,-1 2-50,1-2 1,-3 2 0,3 1 1,-2-1 15,2 1 1,-3 0-6,3-1 1,-1 1-7,1-1 1,1 3-34,-3 0 65,2-3 0,-1 0-5,1-2 1,1 4-5,-1 1-11,-2-1 0,1-1 4,-1 0 1,0 1 0,2 1 1,1 0-5,-3-3 1,1 2-8,-1 0-6,3-3 0,-3 4-11,2-5 16,1 2 0,-4 1-3,3-1 1,-2 3 3,2 0 0,0 1 0,2-1 1,-1 2-1,-1-2 1,1 2-1,-1-3 1,1 3-110,1-2 49,0 2 1,0-1-33,0 1 1,0 1-375,-3-1-125,3 1 208,-3 1 384,3 0 0,-3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4:58.7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552 1354 8075,'-1'-6'-478,"-1"-1"1,-1 1 305,-1-1 0,-1 1 220,3 0 1,-3-1 20,1 1 1,0-3-2,0 1 1,2-2-2,-3 2 0,3 1-9,-2-2 0,2 1-26,-2 0 0,-1 0-8,-1-3 0,2 1 104,-1-3 1,2 0-73,-1 0 0,-2 0-8,2 0 0,0 3-34,0-1 1,-1-1 3,-1-1 1,0-3 2,2 6 1,-1-4-4,3 4 0,-3-3-25,1 1 1,-2-1 52,0 0 0,1 1 0,1 1 0,0 0-20,0 2 0,1-4 2,0 3 1,1-2-31,-3 4 1,0 0 2,0-3 1,2 1 5,-1 0 1,0-3-5,0 3 0,-2-2-32,2-1 0,-2 0-130,0 0 1,-1-2 111,1 0 0,1 0 74,1 2 0,0 1 120,-2-1 1,1 2-93,1 0 1,0 1 24,0 0 1,-1-2-71,3 1 0,-3 2 3,1 0 0,0-1 10,0-1 1,2 1-19,-3 0 1,3 2-73,-2-1 0,2 0 125,-2 1 0,2-3-8,0 2 1,-1-2-2,1 0 0,-2 1 94,2-1 1,-3 2-59,0-2 0,2-1 20,-1 4 0,0-4-63,0 2 0,-1-2 3,3 2 0,-3 0-45,0 1 0,0 1-8,1-2 1,-1 2-22,3-1 1,-2 1 13,2 0 1,-3 1-15,3-2 0,-2 2-30,2 1 1,-3-1-14,3 1 0,-2-1-44,2 1 1,-2-3 51,1 1 1,-1-1-100,2 3 0,-2-1 91,2-2 0,-3 2-12,3-1 0,-2 0 40,2-1 0,-2 1-6,1-2 1,-1 2 52,2-1 1,-2 2 9,2 1 0,-3-1-27,3 1 1,-1-1 229,1 1-212,1 0 1,-4-3-85,3 1 47,-3-1 0,2 3-13,-1-1 1,1 1-20,1-1 1,0 3 55,-2 0 1,2 2-11,0-3 0,2 3 28,0-2 1,0 2-75,0-2 1,-1 2-82,-1 0 0,1 1-12,-1-2-22,1 3 1,0-5 37,-1 3-32,2-3 78,-3 1 1,1 0-113,-1-1-5,1 4 1,2-4 212,-3 3 0,3 0 0,-6 2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03.29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1126 8195,'4'-2'-550,"2"-2"715,-6-3 1,5 1-39,-3-1 1,1 3 73,-1 0-81,-1 0 1,4-3-13,-3 1 1,1 1-22,-3 1 1,2 0 71,0-3 1,1 1-153,-1-1 1,-1 3 12,4 0 0,-4-1-45,1-1 0,1 2 66,-1-1 1,3 1-101,-3-3 1,1 3 105,-1 0 1,-1-1-5,1-1 1,1 0 3,-1-1 1,1 1-13,-1-1 1,-1 1-21,3-1 0,-1 1 30,1-1 1,-2 1 6,2-1 1,-2 0-10,0-2 1,1 2-2,-1-1 0,1 0-46,-1 2 0,0 0-8,2 2 0,-3-2-12,1 2 0,1 0 49,-1 0 1,1 2 23,0-3 0,-3 3 29,2-2 1,0 2 5,0-3 0,-1 1-15,1-2 0,1 1 13,-1 1 0,0 0-50,-2-3-18,3 1 0,0-1-72,1 1 0,0 2 146,-2-1-146,-1 1 0,4-3 71,-3 1 1,1 2-6,-1-1 32,-1 1-17,4-2 1,-3-1 13,2 1-14,-3-1 0,3 1 0,-2-1 0,-1 3 18,1 0-29,2-1 0,-3-1-13,3-1 1,-2 3-4,0 0 8,2-1 1,-1-1-3,1-1 0,-1 3-6,0 0 1,-3-1-5,2-1 1,1 0-5,0-1 0,1 3 10,-2-1 0,2 1 0,-2-2 1,3-1-19,-3 1 9,3-1 0,-4 1 6,4-1 0,-4 1-7,1-1 20,2 1 1,-1-1 0,1 1 1,0 2 86,-2-1 1,-1 3-81,1-2 7,1-1 0,-1 0-5,2 0 0,-2 0 7,3 3 1,-4-3-17,1 1 1,0 0-14,0 0 0,-2 0 5,3-3 0,0 3-10,-1 0 1,1 1-3,-1-1 1,-2 2 3,3-2-26,0-1 0,-1-1 32,2-1 0,-3 3-5,2 0 10,0-1 0,-2-1 0,1-1 0,1 3-5,-1 0 0,2 0 1,-2-3 1,3 3-44,-3-1 0,1 3 40,-1-2 1,-1 0-111,4 0 0,-3-2 88,2 2 0,-2-2-5,0 0 1,1-1 47,-1 1 0,2-1 1,-2 1 0,3-1 19,-3-2 1,3 2 15,-1-2 1,0 2-93,0 1 1,0-1-12,0 1 0,0-3 0,-2 0 0,1 0 10,1 0 0,2 2-16,-2-1 1,1 0 57,-1 2 0,1-1-11,-2-2 0,1 2 19,-2-2 0,3 2 12,-1 1 0,1-3-26,0 0 0,0 0-38,0 0 0,-2 4 4,-1-1 0,1 1 31,-1-2 1,2 1-16,-2-1-22,3 1 0,-2-1-12,2 1 1,0-1-16,-3 1 0,1 0-91,-1-1 1,-2 3-95,3-1 1,-3 3 67,0-2 0,3 2-819,-1-3 166,0 4 840,-2-2 0,0 12 0,0 2 0</inkml:trace>
  <inkml:trace contextRef="#ctx0" brushRef="#br0" timeOffset="1626">84 1230 9485,'0'-4'187,"0"-1"0,0 1-217,0-2 0,2-1 103,1 1 0,2-1-123,-1 1 1,0-3 81,0 0 1,0 0-119,3 0 0,-1 0 26,1-2 1,-1 0 90,1 2 1,-3-2-7,0 0 1,1 1 8,1-1 1,0 0 4,1-2 0,-3 2-25,1 1 0,-1 0-1,2-1 1,-1 1-11,-1 1 1,0 1-1,0-3 1,2 3 99,-2 0 0,0 1-24,0 0 0,-3 0 5,1-2 1,1 2-42,0-1 1,1 0 10,-2-1 1,2 1 18,-2-3 1,3 3 7,0 0 1,-2-2-43,2 2 1,-3-3-8,2 2 0,-2 0-100,3 0 1,-2 2 69,2-1 0,0 0-20,0 2 1,-2 2 49,2-1 0,-4 1-5,1-2 1,1-1 3,-1 1 1,3 1 30,-3 1-53,3-3 1,-2 0 3,1-2 1,1 2-34,-3 0 0,2 1 22,-1-1 1,-1 1-9,1-1 1,-1 1-8,3-1 0,0-1-4,-3-1 0,3 1 11,-1 1 1,0 1 0,0-1 1,-2 3-12,0-1 1,1 1 0,-1-2 1,2-1 17,-2 1 1,3-1-15,-3 1 1,3-3 0,-1 1 0,0-1-9,0 2 1,0 1-3,0-1 1,1 1 20,-3 0 0,2-1-1,-1 1 1,1-2-5,-2 0 1,2 1-1,-1-2 0,1 2 15,-2 0 1,2 3-12,-1 0 1,-1-1 3,1-1 1,-2-1-10,3 1 0,-2 2-1,3-1 1,-3 1 7,2-2 1,-2-1-3,3 1 1,-3 1-1,2 1 1,-2 0 0,0-3 0,1-1 0,-1-1 0,2 0 0,-2 3 1,3-3 0,0 1 0,-2-3 0,2 2 1,-2 0-1,1 0 0,2 2 3,-4-2 0,2 2 0,-2 1 0,2-1 19,-1 1 0,1 1 2,-2-2 1,1 4-23,-1-3 0,0 3 0,2-1-1,-3-1 0,2-1-24,-3-1 0,2 3-28,1 0 52,2-1 0,-3-1-5,3-1 1,-2 3-11,-1 0 0,-1 0-31,1-3 19,2 1 1,-1-1-10,1 1 0,-1 1-32,-3 1 0,2 2-51,0-2 0,1 1-472,-3-1 207,2 3-207,-1-2 191,2 3-85,-3 0 1,3 8-1,0 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5:04.51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1617 995 7942,'3'0'600,"0"0"1223,-3 0-1802,-3 0 1,0-2 44,-4 0 1,0-2-172,-2 1 1,2-2 127,-4 1 0,2-1-148,-1 1 0,0-2 108,-2 2 1,1-4-22,-2 0 1,0-1 39,3 3 1,-3-3 2,1 0 0,0 1-40,1 2 0,-1-1 34,4 1 1,-3 1-3,3 1 1,-3 0-1,2-3 0,-1 2-2,1 0 1,0-2-3,0 0 1,1-1-5,-2 2 0,2 2-32,-1-1 0,-1-1-3,0-3 0,0 1 52,-1 1 0,0 0-7,-1-1 0,-1-1 2,3-2 0,-2 4-6,4 2 1,-1 1-1,0-2 0,0-1-12,-2 1 0,1 0 0,1-1 0,2 0-25,-4-2 1,0 2-18,-2-1 1,3 1 66,-1 0 1,3-1-33,-3-1 1,1 1 4,-1 1 0,1 1-32,2-1 0,-2 1-5,0-1 0,-5 1 35,3 0 0,-2-1 0,3 1 0,-1-3 23,2 1 0,0-1 51,-1 3 1,0-1-20,-2 1 0,3 2-9,-1-1 0,1-1 11,-1-3 1,0 3-37,2 2 1,-1-1 1,1-1 0,0 0 7,0-1 1,1 3-4,-2 0 0,1-1-8,-1-1 1,0 0-8,-1-1 0,-1-1 29,1-1 0,1 0 37,-1 3 1,1 0 7,0-1 0,-2 1-64,4-1 1,-3 1 8,3 0 1,-3-1-36,2 1 1,0-1-107,0 1 0,0-1 108,-2 1 1,2 0-41,0-1 1,2 1 18,-2-1 1,0 2 40,0 0 0,0 0 5,1 0 0,1 0 8,-2 1 1,0-2 18,0-1 0,-2 3-80,3-2 1,-1 1 8,0 1 0,1-2 42,-2 2 0,1-1-75,-2 1 1,1-2-20,0 2 0,-2-2 74,1 0 0,-1-1-8,2 1 0,-2 0 30,1-1 0,0 1 7,0-1 1,-1 3-37,4 0 0,-1 0 7,3 0 1,-1-1 16,-2 3 1,2-2-4,-1 1 1,1-2 3,3 1 0,-2 1-48,2-2 1,-2 3-7,0-2 0,-1 0 42,1-3 0,0 3-1,-1 0 1,1 0 17,-1 0 0,1-1 5,-1 3 0,0-3 37,-1 0 0,1 2-55,-2-1 0,2 1 92,1-1 1,-1 2-32,1-2 0,-1 0 12,1 0 1,0-1-16,-1 3 1,3-3 7,0 3 1,1-3-42,-1 1 1,2 1 25,-2 1-62,2 1 1,-3 1-11,3-2 1,-1 1-201,1-1 95,1 1 55,-4 1-77,4 0-245,-2 0-1480,3 0 1883,3 0 0,12 6 0,6 1 0</inkml:trace>
  <inkml:trace contextRef="#ctx0" brushRef="#br0" timeOffset="1627">1597 873 7043,'-5'0'174,"0"-3"0,2 2-83,1-3 0,-2 2-34,-2-3 0,-1 3-15,1-2 1,2 2-42,-1-3 0,1 2 72,-2-1 1,-1-1-82,1 3 0,-1-3 79,1 3 1,0-2-1,-1 2 1,-1-3-7,-1 0 1,0 0 8,0-2 0,0 3-14,-2 0 1,0-1 3,2-1 1,-1 0-118,1 2 1,0-3 49,0 3 1,1-3-15,-2 2 0,2 2-15,-1-2 1,2 1-15,1-2 1,-1 1-1,-2 1 18,2 0 1,-3-2 0,1-1 1,2 1-1,-1 2 0,1-2 29,0 2 1,1-2-4,-1 0 0,-1 0 3,-1 2 0,1-2-1,1 2 1,-2-2 2,-2 0 1,2 0 45,1 2 0,-2-2 5,2 2 0,-3-2 106,2 0 0,1-1-142,2 1 1,-3 0 65,0-1 0,0 2-45,1 0 0,0 0 8,0 0 0,1 0-42,0 1 1,-1-2-11,-1 2 1,1-1-4,1 1 0,1-2-12,-1 2 0,-1 0-27,-1 0 1,2 0 46,2-3 0,0 3-7,0 0 0,0 0 0,-2 0 0,1-1 0,-1 3 0,1-3-4,-1 0 0,1 2 0,0-1 1,-1 0-21,1 0 1,-1-2-6,1 2 1,0-2-18,-1 0 0,1 0 20,-1 2 0,1-2-7,0 2 1,-1-1 27,1 0 0,-1 0-3,1 3 0,-1-3 12,1 1 0,0 1 8,-1-2 0,1 2-1,-1-2 1,2 0 3,0 0 1,-2 2 27,0-1 1,-1-1-39,2-1 0,-1 0 27,1 2 1,0-2 12,-1 2 0,-1-1 3,-1 1 1,2-2-18,1 2 0,1-1 4,-4 0 0,2 0-22,1 3 0,-1-3 1,1 2-80,-1-1 0,1-1 85,-1 0 0,1 0-79,0-2 0,-1 1 64,1 2 0,-1-2-8,-2 2 0,2-1-4,-2 1 1,2-2 3,1 2 1,-1-1-1,-2 1 0,2-2 2,-1 2 0,0-2-6,2 0 1,0-1-6,-1 1 1,1 1 32,-1 1 1,0 0 8,-1-3 0,1 3 1,-2 0 1,1 0 10,0-3 0,0 3 6,0 0 1,1-1-25,0-1 0,1 2 32,0-1-31,-1 1 1,1-2-4,-1 2 0,3-2-97,0 2 0,2 1 69,-3-2 0,1 3-8,-2-2 1,1 0 8,1 0-4,0-2-4,-3 3 11,1-4 1,2 2 7,-1 0 13,4 3-219,-2 2-2192,3 0 2399,3 0 0,12 8 0,6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5:07.45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1450 636 8087,'0'-4'-1077,"-3"-2"0,2 5 1666,-3-3-555,2 2-33,-3-4 1,3 5 5,-2-3 0,2 0-14,-3 0 1,1-1 69,-2 3 1,-1-3-14,1 3 0,1-2 0,-1 2 0,1-3 55,-4 1 1,0-2-4,0 0 1,0 0-41,0 2 1,2-2 17,-4 2 0,2-3-52,-1-1 1,0 0-2,-1 0 1,-1 1-99,1 0 1,0 1 88,0 0 1,-1-1-10,1 1 0,1-1-24,0 1 0,1 0-17,-2-1 1,3 1 61,0-1 0,-2 1-1,-1-1 0,0 1 30,0 0 1,0-1 12,2 1 1,-2-1-58,0 1 0,1 0 5,-1-1 1,4 1-48,-2-1 0,0 1 40,0-1 1,-1 2-5,1 0 0,0 0-27,3 1 0,-3-2-14,1-1 0,-1 1 27,0 0 1,1 1-4,-2 1 1,1-1 35,-2-4 1,4 2 5,-2-1 1,0 1 10,0 0 0,0 1-23,0-1 1,2 3 3,-1 0 1,-2 0-1,2-3 0,-1 1 3,0-1 1,2 2-5,-2-1 0,1 2 0,0-3 1,1 1-45,-2 2 1,1-2 36,0-1 1,1 3-47,-2 0 1,2 0 13,1-3 1,-1 3-5,1 0 1,-1-1 16,1-1 0,-1 0-5,-2-1 1,2 1 35,-1-1 1,1 1 8,0-1 1,0 1 21,-2 0 1,2 0 24,-1 2 1,1-2-51,0 2 1,1-1 22,-1 0 0,1 0 0,0 0 1,1 2 21,1-1 0,2 1 78,-2-1-86,2 3 5,-1-5-112,0 5 84,3-1 0,-3 2-1360,3 0 843,-3 0-201,2 0-108,-2 0 776,3 0 0,6 5 0,1 2 0</inkml:trace>
  <inkml:trace contextRef="#ctx0" brushRef="#br0" timeOffset="2368">1508 1001 8876,'0'-4'143,"0"0"1,-1 2-54,-1 0 0,-1-1-16,-4 1 0,1-2 20,-1 2 1,1-3-102,0 3 0,-4-3 46,0 1 1,0-1-3,-1 1 0,0-2-21,-2 2 1,3-4-143,-1-1 0,0 1 141,-2 1 0,-1-1-113,-1-1 1,0 1 85,2 1 1,1 1 51,1-1 1,-1 0-1,1-1 1,0 1-7,0-2 1,1 4 9,2 1 0,-2 0-28,0-3 0,-2 1 9,4-1 0,-3 0-5,2-1 0,-1 0-7,1 0 1,-2 1 57,3 0 1,-1 1-70,0 0 0,0-2-9,-2 1 1,0-1 3,2 4 1,-2-2-4,3 0 0,-3-2 12,3-1 1,-3 0-2,2 3 0,-2-1-19,0-2 1,0 2-11,0-1 1,1 1 10,2 0 1,-2 1 8,0-1 0,0 1 4,4-1 0,-2 1-5,-1 0 0,0 0 0,3 2 1,0-2-9,-1 2 0,-1-1-1,-1 0 1,1 0-6,1 0 1,-1 2-3,-1-1 0,0 0 7,3 0 1,-3-2 12,1 2 0,-2-2 2,4 0 0,-4 0 11,3 2 1,-1-2 4,-1 2 0,4 0-27,-1 0 0,1 0 1,-2 0 0,1-1-13,-1 3 0,1-3-3,0 1 1,-1 0-108,1 0 1,-1 2 79,-2-3 0,3 1-8,-1-2 0,1 1 45,2 1 0,-3 1 1,-1-2 0,1 0 14,1 0 0,-3 0 7,3 1 1,-3-2-19,1 2 0,2-1 11,-3 1 1,4-2-80,-4 2 0,0 0 14,0 0 0,1 0-12,1-3 1,0 3 45,-1 0 0,1 2-8,-2-3 1,2 1 15,1-2 1,-3 1 0,0 1 1,0 0 16,1-3 1,0 1 13,-3 0 0,3 0-11,0 2 1,0-3 9,-1 1 1,2 1 42,-1-1 0,-2 1-29,2-1 0,-1 1 2,3 1 1,-1 1-10,1-2 1,0 0 2,-1 3 1,1-3-8,-1 1 1,3 0 1,0 0 0,-3 0-24,-1-3 0,-1 2-5,0-1 1,2 2 2,-2-3 0,-1 1 10,0 2 1,0-2-5,-1-1 0,1 1 27,-1 0 1,0 1 0,2 1 1,-1 0 20,1-3 1,1 3 92,1 0 1,1 0-100,-1-3 0,-1 1 10,-1-1 0,1 2-16,1 0 0,1 0 7,-1 0 1,0 2-6,0-1 1,-1 0-2,4 0 1,-2-1 0,0 3 1,0-3-40,-1 3 0,4-1-27,0 1-30,3 1 96,0-1-3294,0 2 3262,3 0 0,20 11 0,8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5:11.172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1598 1027 8106,'-3'-4'7,"-1"2"0,-2-1 30,0 1 1,-1-2 106,-2 2 0,1-3-36,-3 1 1,1-2-6,-3-1 1,-1 1-60,-1 0 0,2-1 32,-2 1 0,-1-3-12,1 1 1,-1-2-6,3 2 0,-3 1-85,3-2 0,-2 0 87,0 0 1,0-2-10,0 0 1,-2 1-45,4 0 0,-1 1-117,1-2 0,0 3-89,0-3 1,-2 3 118,0-3 1,0 1 13,0-1 0,1 0 55,-1 2 0,2 0 2,0 0 1,-2 2-15,0-1 1,0-2 3,2 2 0,0-3 29,0 3 0,1-2 16,-1 2 0,-2 0-5,0-3 1,0 3-7,2-3 0,0 3-85,0 0 1,1 1 62,2 0 0,-2 1-3,4 2 0,-4-2-39,2 2 1,0-1-4,2-2 1,-2 1 43,-1 2 1,2-2-18,0-1 0,0 1 20,0-3 1,-1 4 4,1 1 0,0 0 10,0-3 0,2 1-13,-4 0 1,3 0-3,0 2 1,-2-2 3,2 2 0,-2-3 2,2-1 1,0 3-4,-3-2 1,3 0-3,0-1 1,-1 1-10,0 3 0,-2 0-6,3-3 0,-3 1-2,3-1 1,-3 1 19,2 0 1,0-1-3,1 1 0,0-1 2,0 1 1,1 2 0,0-1 1,-1 1 48,-1-2 0,1-1 10,1 1 0,1-1-16,-1 1 1,0 0-24,-1 2 1,1-4 82,-2 2 0,0-2-75,0 1 0,1 1 9,1 0 1,-1-1-40,-1 1 1,-1 0-5,1 2 0,0-2 17,3 2 0,-3-2-13,1 0 1,-2-1 44,4 1 0,-4-1 2,3 1 0,-3 0 11,2-1 1,-1 3-58,3 0 0,-4-1 8,0-1 0,0 0 23,-1-1 1,3 3 32,0 0-30,-2-1 0,0-2-6,0 0 0,-2-1-60,4 4 1,-2-1 39,2 1 1,1-2-4,-2 2 0,2 0-9,1 0 1,-3 0-3,1-3 1,-1 3-22,3 0 1,-2 0-10,0 0 0,1-2 10,-2 2 0,2-2-6,1 0 0,-1 1 16,1 1 1,-1 2 16,1-2 0,0 2 4,2-3-42,1 4 2,0-5-147,3 6-259,-3-3-289,3 3 343,0 0 1,3 3 0,0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5:19.85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1674 0 8222,'-4'0'117,"0"0"-72,2 0 0,-4 2-104,2 0 0,-1 3 65,-2-3 0,1 3-26,-1-1 1,-1 0 6,-1 3 0,-2-2-7,3 3 1,-3-1 33,0 0 0,-1-1 4,2 1 1,-2-1-37,1 0 1,2 1 21,0-1 1,-1 1-4,-1-1 1,1 1-8,0-1 0,1 0-3,-1-2 1,2 2-10,-1-2 1,-1-1-7,-1 2 1,2-2 18,1 2 1,-2 0 2,2 0 0,-3 0-1,3-1 1,-4 2 2,1 1 0,0-3 1,0 2 0,-1-1 11,2 2 1,0-1 2,-1 1 1,2-1 10,-1 0 0,1 1 1,-2-1 0,1 0 6,0-2 0,-2 3-10,4-1 1,-1-2 0,0 3 1,0-2-24,-2 1 1,1 1-2,2-1 0,-2 0-14,0 1 0,-2-3-7,4 0 0,-3 1-17,2 1 1,-1 0-11,1 1 1,-2-1 25,3-2 0,-1 2-4,0-2 1,1 1 37,-2-1 0,2 2-12,-1-2 1,0 0 5,0 0 0,0 0-3,1 3 1,0-3 4,-3 0 1,2 0-6,-1 0 1,-1 2-2,-2 1 1,3-3-1,-1 3 0,1-3-2,-1 0 1,-1 2-22,1-2 1,0 2-3,0 0 0,1 0-5,2-2 1,-2 2 1,0-2 1,0 2-4,1 0 0,1-1 6,-2 2 1,1-5-2,-2 5 0,2-2 9,-2 1 0,-1 0 0,4-2 1,-4 2 3,2-2 0,0 2 14,-1 0 0,3-1 0,-3-1 1,2-1-6,-1 2 1,1 0 1,-2 0 1,4 0-20,-2-1 1,-1 2 0,-1-2 1,1 1 18,0-1 1,1 2-7,-2-2 1,1 2 1,0 0 1,-2 1 3,1-1 1,1-2-2,-1 1 1,1 0 0,0 3 1,-2-3 2,4 2 0,-3-2 16,2 1 0,-1-2 2,1 1 1,-2-1-12,3 2 1,-1-1-6,0-1 0,0 0 12,-2 3 0,2-3 5,2 0 0,1 0 2,0 0 1,-1 2-25,1-2 0,-1-1 0,1 2 1,0-3-3,-1 2 0,1-2-4,-1 3 0,3-4 96,0 1 1,-1 1-62,-1-1 0,-1 2 3,-2-1 0,2 1 33,-1-2 1,0 3 10,-1-1 0,2 0-54,-1 0 1,-2 0 9,2 3 0,-3-1-25,3 1 0,-1-3-6,3 0 0,-2-2 33,0 3 1,1-2-10,-2 1 1,2 1-31,1-2 0,1 1 23,1-2 0,0 1 15,-3-1-37,4-1 3,0 1-112,3-2-2322,0 0 2166,3 0 268,-2 0 0,24-5 0,4-2 0</inkml:trace>
  <inkml:trace contextRef="#ctx0" brushRef="#br0" timeOffset="1525">1719 71 7719,'-4'0'406,"2"0"0,1 0-340,-1 0-68,1 0 1,-2 0 64,0 0-256,3 0 210,-6 0 0,2 0 3,-2 0 0,0 2-53,-1 0 13,1 3 1,-3-2 30,1 4 0,-3 0-16,2 2 0,-3-2-36,-1 1 0,1 0 37,-3 1 1,-1-2-5,1 1 1,0 0-51,2 1 0,3-2-9,-1 1 1,0 0 19,-2-2 1,3 0-5,2 1 0,-1-1 33,0 1 0,-2-2-2,3 0 1,-4 0 39,2 0 1,0 0-32,2 2 1,-2-1 9,-1 0 0,2 1-6,0-1 1,0-1 2,1-1 1,-2-1 10,2 2 1,1 0-3,-2 0 1,2-2-10,0 2 0,-1-1 1,-1 2 0,1-2 4,1 1 1,0-2 0,-1 2 1,0 0 74,-3 0 0,3 0-84,-3 2 1,2-1-4,-1 1 0,0-2-2,-1 0 0,0 0-4,2-1 0,1 0 41,1 0 1,1 1-2,-1 1 0,-1-2 18,-1 1 0,1-3 4,1 2 0,-1 0 36,-1 3 0,-2-2-54,3 0 0,-4 0 11,2 0 0,1 0-36,0-1 1,0 2-2,0-2 0,0-1-7,0 2 1,4-2-13,-4 2 0,3 0-43,-2-3 0,-1 3-14,0-1 1,-2 0 55,3 3 1,-3-5 8,3 5 1,-4-2-1,1 1 1,0 1 10,0-1 0,-1 0 2,2-2 1,-3 2 28,1-2 0,1 2 10,0 0 1,3 1-32,-3-1 0,2 0-10,-1 1 1,2-3 0,-1 0 0,0 1 1,1 1 0,-1-2 0,3 1 1,-3-1 16,0 2 0,0 0-1,1-2 0,1 2 8,-2-2 1,0 1 3,0 0 0,0 2-29,0-3 0,0 3 1,-2-3 1,1 2-76,2 0 0,0-1 71,-3-1 0,1 0-6,0 3 1,-2-1-11,4 1 1,-3-1-14,2 0 0,-2 3-22,0-1 0,2-1 5,1-3 0,-2 0 42,-1 3 0,2-1 7,0-2 0,0 2 76,0-2 1,-1-1-60,1 2 1,0-1 6,3 2 1,-3-1-14,1-1 0,-1 0 9,0 3 0,1-3-10,-2 0 0,3 0-8,-1 0 0,2 2 8,-3-2 0,0 0 14,1 0 0,-2-1 8,2 2 0,1 0-25,-2 0 1,0-2-1,0 1 0,-1 0-12,1 0 1,0 2 1,3-2 0,0 0-1,-1 0 0,1-2-7,-1 0-27,1 1 1,0 0-161,-1 1 0,1 0-7,-1-2 1,3-1 86,0 1 1,2-1-380,0 1 129,1-1-294,1 2 580,0-3 0,26-14 1,6-4-1</inkml:trace>
  <inkml:trace contextRef="#ctx0" brushRef="#br0" timeOffset="2917">1751 160 7799,'-6'0'-6,"-1"0"14,1 0 0,-1 1-4,-2 1 0,1 2-49,-2 2 0,-1 1 40,-2-1 1,0 3-3,-2-1 1,0 1 2,-2 0 0,3-2 1,-1 2 1,-1-1-5,1 0 1,0-1 1,3 2 1,1-2-1,0-1 0,0 1 0,-4-1 1,3 1 22,0-1 0,0 0-26,-1 1 1,1-1-2,-1 1 0,1-1-52,1 0 1,-1 3-11,1 0 1,1-1 65,-1-1 1,2-2-5,-2 0 1,-1 0 6,4-1 1,-4 2-1,2 1 0,-2-3 5,-1 0 0,2 0 34,0 0 1,1 2 14,0 1 0,-2-3-43,4 3 0,-4-2 7,2 1 1,0-2-38,-1 0 0,0 1-6,-1 1 1,1 1 24,0-1 1,-1 0-6,-1 1 1,-1-1 23,3 1 0,1-1-2,0 0 0,1 1-3,-2-1 0,4-1-11,-2-1 1,0 0 5,0 3 0,-2-1-25,0 0 1,1 1-2,-1-1 0,1 1 8,-3-1 1,0 0-8,0 1 1,3-1 67,-1 1 0,1-1-56,-1 1 0,-1-1 47,1 0 1,0-1-39,0-1 1,1 0 6,2 3 1,-2-2-1,0 0 0,-2 0 5,4 0 0,-3 0-12,3 2 0,-3-3-33,2 0 1,-2 0 7,0 3 0,1-1-4,0 1 1,-1-1-7,-2 1 0,1-1 26,1 0 1,-1-1-5,1 2 0,-1-2 26,0 3 0,1-3-1,0 0 1,1-1 13,-1 2 1,0 0 12,3-2 1,-3 2-34,2-2 1,0 0-4,0 0 0,2 0-4,-1 3 1,1-2-2,0 0 1,0 0-5,-1 0 0,0 0 16,0-1 1,1 2-5,0-2 1,0 0-8,-1 0 0,1-2 4,-2 2 0,2 0-30,0 0 0,-1 2 28,-1-2 1,0 1-75,1-1 0,0 3 31,0-2 0,-1 2-8,0-3 0,0 2 34,0 0 0,2 0-6,-1-2 1,-2 2 6,-1-2 0,2 2 9,0 0 0,1-1 27,0-1 1,1-1-37,-2 2 1,0 0 36,0 0 0,1-2-21,1 2 1,-1-2 1,-1 1 1,0 1-7,0-3 0,2 3 1,-1-3 0,0 2-32,2-2 30,0 0 0,0-1-303,2 1 76,1-1-321,3 2 500,0-3 1,14-12 0,4-2 0</inkml:trace>
  <inkml:trace contextRef="#ctx0" brushRef="#br0" timeOffset="4194">1815 225 8809,'-6'0'26,"-1"0"-157,1 0 0,0 0 109,-1 2 1,-2 2-11,-2 2 1,-1 1-84,-1-1 1,-2 4-12,0 0 0,-2 0 32,-1 1 1,-2 0 18,-2 1 1,1-1-2,2 0 0,0-2 47,-1 4 1,2-4 13,1 4 0,-2-4 12,2 2 0,1-3-21,-1 0 1,0 2 11,0-2 1,1 1-2,1-3 1,1 1 1,-1-1 1,2 2 32,0 1 0,0 0 4,0-3 1,0 0 6,0 1 0,-1 0 7,-1 1 1,0 0-30,2 0 0,-2-1-7,0 0 1,0 1 5,2 1 1,0-1-30,0-1 1,1-2-7,2 0 0,-3 1 10,3 1 0,0-2-8,-1 2 0,0-1 17,-1-2 0,-1 2 0,0 1 0,1-1-15,1 0 1,-1 1 15,1-1 0,1 1 1,1-1 1,-2-1-12,5 1 1,-4-3-2,1 4 1,-1-2 13,1 1 1,-2 0-1,0-2 0,-1 2 17,-1-2 1,2 2 1,1 0 0,-1-2 67,-2 1 0,2-1-82,-2 2 1,4 2 3,-4-1 0,4 0 8,-2-2 1,2 0 4,-1 2 0,1-1 12,-2 1 0,3-3 1,-3 0 1,3 1-34,-3 1 1,2 0-7,-1-2 0,2 3-44,-1-3 0,2 3-8,-2-2 1,0 0 16,-2-1 0,0 2 53,2-2 0,-2 2-6,0 0 1,-1 0-1,-1 1 1,0-1-3,0 1 1,1-1 44,2 1 0,-3-1 10,3 0 1,0 1-47,-1-1 0,3 1 15,-3-1 1,3-2 12,-1 1 1,2-2-13,1 1 0,-1 2-2,-2-2 1,2 0-19,-1 0 1,-2 1 0,2 1 1,-3 0 10,3-2 0,-2 2-6,2-2 1,1-1-1,-2 2 1,2-2-4,0 2 1,0 0-63,-1-3 49,1 3 0,-3-2-4,4 1 1,0-1-7,-1-3 1,1 2 0,-1 0 0,0 1 0,-1-1 0,1-1-3,-2 4 0,2-3-68,0 2 0,1 0-7,0 0 0,-1 1-60,1-3 1,0 1-145,2-1-162,-2-1 168,5 2 287,-1-3 0,2 0 0,0 2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6:06.81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1322 33 5739,'3'0'330,"0"0"-270,-3 0 15,3 0 44,-2-3 13,1 2 24,-2-2 27,0 3-40,3 0 6,-2 0 142,2 0-196,-3 0 9,3 0-26,-3 0-50,3 0 1,-3 0-3,0-3-220,0 3 154,0-3-163,0 3 203,-3 0 3,0 0 0,-4 0 9,1 0-12,0 0 0,-1 0 0,1 0 0,-3 0 0,1 0 0,-1 0 0,3 0 0,-1 0 0,1 0 0,-3 0-26,1 0 1,-2 0-4,2 0 1,1 0 24,-2 0 0,1 0-2,0 0 1,0 0 2,-3 0 1,3 0 0,0 0 0,1 0 10,0 0 1,1 0-8,0 0 1,-4 0 1,1 0-1,-2 0 0,2 0 2,3 0 0,-1 0-3,1 0 1,-3 0-2,1 0 0,-1 0 0,3 0 0,-1 0 0,1 0 0,-3 0 0,1 0 0,-1 0-11,3 0 1,-1 0-2,1 0 1,0 0-5,-1 0 0,1 0-2,-1 0 0,1 0-12,0 0 1,-2 0-4,0 0 1,3 0 17,-2 0 1,0 0-4,-1 0 0,-1 0 18,3 0 0,-1 0-22,1 0 0,0 0 0,-1 0 0,-1 0 22,-1 0 1,1 0 3,1 0 0,1 0-5,-1 0 1,-1 0 1,-1 0 0,0 0 3,0 0 0,2 0 0,-4 0 0,3 0-3,-1 0 1,0 0 1,1 0 0,-2 0 1,2 0 0,0 0-4,-3 0 1,3 0 0,0 0 0,1 0-8,0 0 1,-1 0-1,-1 0 1,1 0-7,1 0 1,1 0-3,-1 0 1,-1 0 8,-1 0 1,1 0 4,1 0 0,-1 0-1,-1 0 0,1 0-10,1 0 1,-1 0-1,-1 0 1,1 0 2,1 0 0,-1 0 0,-1 0 1,0 0-8,0 0 0,2 0-2,-1 0 0,-2 0 26,2 0 1,-1 0-15,0 0 0,2 0-2,-2 0 1,0 0-4,1 0 0,-1 0 2,3 0 0,-1 0 10,1 0 0,-1 0 2,1 0 0,-1 0 5,1 0 0,2 0-15,-1 0 12,-2 0 1,0 0-7,-1 0 0,1 0 2,0 0 1,-2 0 0,0 0-1,-2 0 1,2 0-8,2 0 0,1 0-1,-1 0 0,-1 0 6,-1 0 1,1 0 16,1 0 0,0 0 0,-1 0 0,1 0 9,-2 0 0,2-1 5,0-1 0,1 1-13,0-1 0,-1 1 22,1 1-7,-3 0 1,1-2-3,-3 0 0,3 0-15,0 2 0,0 0 32,2 0-4,3-3-56,-3 2 1,4-1-18,-2 2-101,3 0-337,-2 0 459,3 0 1,28 2 0,8 2-1</inkml:trace>
  <inkml:trace contextRef="#ctx0" brushRef="#br0" timeOffset="1152">1379 122 6767,'4'0'-198,"-1"0"412,-3 0 0,-3 0-127,-1 0 1,0 0 103,0 0-97,-1 0 0,-1 0-63,0 0 0,-1 0-12,1 0 1,-1 0 2,1 0 22,0 0 0,-3 0-14,0 0 0,0 0-51,1 0 1,1 0-3,-2 0 1,-1 0-39,-1 0 0,1 0 51,0 0 0,-1 0 1,-2 0 0,0 0 6,-2 0 1,3 0-3,-3 0 1,3 0 2,-1 0 0,-2 0-1,3 0 0,-3 0 2,2 0 1,3 0 0,-1 0 0,0 0-98,-1 0 1,-1 0 83,3-2 1,-2 1-5,1-1 1,0 1-20,-2 1 0,3 0-2,-3 0 0,0-1-14,2-1 1,-1 1-4,-1-1 0,3 2 24,-1 0 1,0 0-5,-1 0 0,-1 0 19,0 0 0,2 0-1,0 0 1,3 0 0,-3 0 0,3 0-8,0 0 0,-1 0 3,0 0 0,-2 0 11,3 0 0,-3 0 3,3 0 0,-1 0-23,3 0 0,-3 0-5,0 0 0,-1 0-29,1 0 0,0 0 58,0 0 0,2 0-1,-4 0 0,3 0 10,0 0 1,-2 0 4,2 0 0,-2 0-9,2 0 0,-1 0 5,-2 0 1,1 0-10,1 0 0,2 0 7,-4 0 1,1 0-33,-1 0 1,1 0 30,2 0 1,1 0-5,-2 0 1,0 0 2,0 0 1,0 0 0,0 0 1,4 0 13,-1 0 1,-1 0 4,-2 0 1,1 0 5,1 0 1,1 0 5,-1 0 1,1 0-29,0 0 1,-1 0 1,1 0 1,2 0 1,-1 0 0,1 0-8,-2 0 1,-3 0-3,0 0 0,1 0-4,1 0 0,0 0-6,-1 0 0,1 0 0,-2 0 1,0 0-4,0 0 1,-1 0 16,1 0 0,1 0-6,1 0 1,0 0 4,-2 0 0,2 0 27,-1 0 1,1 0 3,0 0 1,1 0 46,-1 0 17,1 0-89,0 0 0,1 0 11,1 0-138,3 0-16,-2 0 37,3 0 0,5-3 0,3-1 1</inkml:trace>
  <inkml:trace contextRef="#ctx0" brushRef="#br0" timeOffset="2211">1418 244 6976,'-4'0'394,"-1"0"-290,1 0 1,-2 0-44,-1 0 0,-1 0-7,-1 0 1,0 0 21,0 0 1,-1 0-4,-3 0 0,0 0-19,-2 0 1,1 0-12,-1 0 0,-1 0-129,-1 0 1,1 0 146,-2 0 1,1 0-89,-2 0 0,0 0-6,0 0 1,-1 0-16,1 0 1,0 0 28,0 0 1,0 0-14,2-3 0,-2 2 13,2-3 0,2 2-4,0 0 1,1 1-60,1 1 0,0-2 70,1 0 0,-1 0-2,0 2 1,0-1-6,0-1 1,0 2-3,-2-3 1,3 3 4,0 0 1,-2 0-4,-1 0 1,2-1-45,0-1 1,2 1 0,-2-1 1,0 1-47,3 1 0,-1 0 56,-2 0 0,4 0-3,-4 0 0,4 0-1,-2 0 0,-1 0 1,-1 0 1,-1 0 41,3 0 0,1 0 4,-3-3 1,1 3 8,-3-2 0,2 1 8,0 1 1,0-2-1,0 0 1,1-1-2,-1 3 0,2 0 2,0 0 0,1 0-5,0 0 0,-2 0 3,1 0 0,1 0-18,-1 0 1,3 0-2,-3 0 0,0 0 10,-2 0 1,1 0 1,-1 0 1,2 0 6,0 0 0,-1 0-12,-1 0 1,-1 0 32,3 0 0,0 0-1,0 0 1,-1 0 4,2 0 1,0 0-30,2 0 0,-2 0 3,-1 0 0,0 0 1,0 0 0,-1 0-1,1 0 1,1 0 30,0 0 0,0 0-38,-1 0-2,2 0 1,2 0 4,1 0-4,-1 0 0,1 0 1,0 0 0,1 0-15,1 0-12,3 0-253,-2 0 123,3 0-256,-3 0 414,2 0 0,-2-8 0,3-3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6:14.359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1713 27 6893,'-5'0'9,"1"0"0,2 0 75,-2 0 0,0 0-17,-3 0 0,3 0 15,0 2 1,-1 0 5,-1 2 0,-3 0 0,1 3 1,-1-1-36,3 1 0,-3-2 3,1 0 0,-3 0-39,2 0 0,-2 0-2,0 2 0,1-1-10,0 0 0,-1 3-25,-2 0 1,2-1 29,1-1 0,-1-1-9,-2 0 0,0 1-62,1-1 1,-1 1 22,0-1 1,0 0-3,0 1 1,-2-1 13,0 1 1,0 1-3,3 1 0,-1-1-8,0-1 1,0-1-1,0 1 0,0-1-4,1 0 0,-3 1-4,0-1 0,0 1 30,2-1 0,2-1-16,0 1 1,2-1 9,-4 4 1,5-2-13,-3 0 0,0-3-2,1 0 0,0 0 29,-1 3 0,1-1 6,-1 1 0,0-2 3,2 0 1,-2 2 0,0 0 1,1-1-12,0-2 0,1 0 5,-2 3 0,3-2 25,-3 0 1,2 0-24,0-1 0,-1 1 4,3 0 0,-1 0-4,-1-3 1,4 2-2,-4-2 1,3 3-1,-2 0 1,-2 0-1,2-1 0,-1 1-1,0-3 1,2 3 0,-2-1 1,2 0-1,1 0 1,-3-2 59,1 2 0,-1-1 7,3 1 1,1-2-64,-2 2 1,2-2 4,-3 0 1,1 1-7,0-1 0,1 2 0,-1-2 0,-1 3-43,-1 0 1,1-2 43,1 1 1,-1 0-6,-1 0 1,1 1 10,1-3-11,1 3 0,-1-2 9,1 1 0,0 1 5,-1-2 1,3-1-8,0 1 1,-1-2 1,-1 3 1,0-2-43,-1 3 1,0-3 38,-1 2 1,0 0-15,0 3 1,0-3 7,-1 0 0,3-2-3,0 3 1,-3-2 1,3 2 0,0 0-1,2-3 0,-1 2-29,-1-2 0,0 3-1,-1-1 1,1 0 2,-1 0 1,1 0-6,-1 0 0,1 2 44,0-2 0,-1 0 4,1 0 0,-3-1-2,1 2 0,-1 0 24,3-3 0,-1 3 11,1-1 0,0 1-27,-1-1 1,1 1 2,-1-2 1,1 1-40,-1-2 45,1 3 1,0-2-5,-1 1 0,1 1 10,-1-3 0,1 1 4,0-1 0,-1 0-11,1 2 1,-1-1 6,1 2 0,-3 0-8,1-3 1,-1 3-1,3-1 1,-1 1-57,-2-1 1,2 2 35,-2-2 1,2 0-10,1 0 0,0-2 33,-1 3 0,1-3 0,-1 2 0,2-2-10,0 2 0,0-2 1,0 0 1,0 1 17,-2-1 1,3 1 8,0-1 1,2-1-67,-3 1 0,3 1 14,-2-1 1,2 2-8,-3-2 0,1 1-36,-2-1 1,-1 0-11,1 2 0,-1 0-25,1 3 1,-3-3-13,1 0 1,-1 0 53,0 3 0,1-3-6,-2 0 1,2 0 3,-1 0 0,1 2 22,0-2 1,1 0-4,-2 0 24,5-3 23,-2 5-149,3-5-180,-1 2 266,1-3 39,3 0 0,20-6 0,5-1 0</inkml:trace>
  <inkml:trace contextRef="#ctx0" brushRef="#br0" timeOffset="1601">1578 1 8364,'-4'0'-696,"0"0"0,0 1 678,0 1 0,0-2 129,2 3 0,-2-1-92,-2 1 31,0 2 1,-1-2-11,1 4 1,-1-3 59,1 0 1,-3 2-14,1 0 0,-1 2-49,3-4 1,-3 2-1,1 0 1,-3 1-62,3-1 1,-3 1 55,2-1 1,-1-2 2,1 1 1,-2-1-31,0 2 0,1 1-13,-1-1 0,3 1-3,-3-1 0,1 0-16,-1-2 0,-1 2-10,2-2 0,0-1 48,2 2 1,-2-1-35,-1 2 1,2-1 21,0-1 1,0 0-4,0 0 1,-1 2-8,1-2 0,-2 1-3,3-1 1,-3 2 9,3-2 0,-2 1 1,2-1 1,0 1-2,-3-3 1,5 3-2,-3 0 0,3-2-3,-5 2 1,3-3-6,0 2 0,1-2-26,0 2 1,-1 0-8,-1 0 0,3 1 1,2-3 1,-1 3 34,-4 0 0,2-2-8,-2 1 0,4-2 4,1 0 1,-1 1 4,-3-1 0,0 2-3,0-2 1,2 3 9,0-3 0,1 3 2,-4-1 0,2 0-5,1 0 1,1-3 0,1 2 1,0-1 6,-3 0 0,1 3 2,0-3 0,-1 2-3,1-2 1,1 1-7,1-1 0,0 1-5,-2 1 1,-2 0-8,0-2 0,3 0-3,-2 2 1,2-2 1,-1 2 1,0-2-21,-1 0 30,1 1 0,-1 0-1,1 2 1,0 0-20,-1-3 0,1 2 23,-1-2 0,1 2 2,-1-2 0,1 3 1,0-3 1,-1 1 2,1-1 0,-1-1-1,1 4 0,-1-4 1,-2 1 0,3 2-1,-1 0 1,1-1-1,2-1 1,-2 1 2,0-1-4,-4 3 1,3-2-2,-1 1 1,1 0-1,0-2 0,1-2 0,-1 3 0,1 0 0,0-1 0,-1 2 0,1-3-1,-1 1 1,1 1 0,-1-1 0,1 1 0,0-3 0,-1 2 0,1 0 0,-1 1 0,1-1 0,2-1 0,-1 1 0,1 1 0,-2-1 0,-1 2 0,1-2 0,-1 1 0,1-1 0,0 1 4,-1 1 1,1 0 0,-1-2 0,1-1-2,0 4 1,-1-4 0,1 1 1,-1 1 7,1-1 1,0 2-12,-1-1 0,1 1 0,-1-2 0,1 2-9,-1-2 1,1 3-2,0-3 1,-1 2 7,1-2 0,-3 3-3,1 0 1,-1-2 2,3 1 1,-1-2-1,1 3 0,-1-3 20,1 2 0,0-2 3,2 3 1,-2-4 4,2 1 1,1 1-26,-2-1 1,3 0 8,-2-2-9,2 3-3,-3-2-25,1 2 1,-2-3-38,2 3-265,1-3 178,0 3 1,2-3 34,-3 0 0,2 2 115,-3 0 0,-2 9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6:17.15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1239 1 7681,'-4'0'239,"-1"0"-361,4 0 141,-5 0-37,3 0 1,-4 0-22,1 0 0,-1 1 91,1 1 1,-1 1-4,-2 4 0,1-1-10,-2 1 0,-1 0 4,-2 1 1,0-1 4,-2 2 0,1 0 4,-1 0 1,0 1-45,0-1 1,-3 2-2,1-3 0,0 3-14,0-3 1,3 3-10,-1-2 0,1-1-78,2-1 1,-1-1 71,0 0 0,0 1-11,0-1 0,0 1-16,1 2 0,-1-2 5,0 2 1,0-3 9,0-2 1,0 2-12,1-2 1,1 2-4,0 0 0,1-1 15,0-1 0,-2 0-39,4 0 0,-2 2 50,2-2 1,0 0-5,-3 2 1,1-3-23,0 4 1,-2-3-1,4 0 0,-3 1 46,2-3 0,-2 3 6,0-3 1,2 2-6,1-2 0,0 3-24,2-3 1,0 2 43,-1-2 1,1 2-14,-1-2 1,1 3-4,-1-3 1,0 1 0,-1-1 1,1-1 1,-2 4 0,2-2-17,1 1 0,-3 2 2,0-2 1,2 0-12,2 0 1,0-2 21,0 3 0,-2-3-3,-2 2 0,0-2 1,3 3 1,0-2-2,-1 1 1,-1 1 0,-1-3 0,3 3 1,1-3 1,1 2-3,-2-2 0,-3 3 2,1-3 1,-1 4 1,3-2 0,-1 3 1,1-5 1,-3 2-5,1-2 0,-1 3 0,3-3 0,-1 1 0,1-1 0,0-1-28,-1 3 0,1-1-3,-1 1 1,1-2 14,-1 2 0,1-2-4,0 0 0,-1 1 13,1-1 0,-1 2 0,1-2 0,0 3 87,-1-3 0,1 1-53,-1-1 1,1-2 8,-1 3 1,1-1-32,0 1 1,1 1 7,1-2 1,-1 1-14,-3-1 1,0-1-5,0 1 1,1 1-37,0-1 0,0 2 44,-1-2 0,1 3-177,-2-1 0,0 0 99,0 0 1,1-2-119,1 3 0,1-3 192,2 2 0,-1 6 0,1 4 0</inkml:trace>
  <inkml:trace contextRef="#ctx0" brushRef="#br0" timeOffset="1529">1598 123 8260,'-6'0'-171,"-1"0"110,1 0 0,-3 3 44,1 4 1,-4-1 5,-1 3 0,1-1-20,-3 0 1,1 0 17,-3 3 0,-1-1-10,0 3 0,1-2-34,-1-1 0,0-1-4,1 2 1,0-3-26,0 3 0,3-3 75,-1 0 0,0 2-8,2-2 1,-3 1-9,3-3 0,1 1-3,1-1 0,1 0-43,-3-2 1,0 2 1,0-2 0,2 2 44,1 0 1,-1-1-23,-2 1 1,3-1-25,-1 1 1,2 1 18,-1-3 1,1 2-12,-2 0 1,1 0-31,0-2 0,0 2-7,1-2 1,1 1 37,-2-1 0,2 2 23,-1-2 1,1 0 40,0 3 0,0-4-9,-3 3 1,3-2 8,-3 1 0,3 0-1,0-3 0,0 3 1,-1-1 0,2 0 0,-1 0 0,-2-1 0,2 2 0,-1 0 0,3 0 0,-3 0 0,1-1 0,1 1 33,3-3 0,0 3-29,-3-1 0,2 0 60,0 0 0,0-2-56,0 0 1,2 1 3,-1-1 1,-1 2-11,-1-2 1,-1 2-3,1-1 1,0-1 6,2 1 1,-2-2-5,2 3 1,-2-2-9,0 3 1,-1-3 13,-2 2 1,4-2-2,-4 3 0,3-3-5,-2 2 0,1-2 3,0 2 0,-1 1-5,-1 1 0,1-2 0,1 1 0,0-2 6,-1 1 0,0 2 0,-3-2 1,3 0-2,0 0 1,0 0-6,-1 0 1,2 1-3,-1-3 1,3 2-8,0-1 0,1 1 11,-2-2 0,-1 2-30,1-2 1,1 1 26,1-1 0,1 0 0,-3 2 0,1 0 0,-4 0 0,2 2 9,1-2 1,-1 0-10,1 0 1,0-2 15,-1 2 1,-1-2-16,-1 3 0,3-3 0,1 2 0,1-3-1,-2 2 1,-1-1-1,1 1 1,-1-1-16,1 1 6,0-3 0,-1 5 2,1-3 1,-1 1-8,1-1 0,2-1-19,-1 1 31,1 2 0,-2-3 0,-1 4 1,1-2 18,-1 1 1,1 0 2,0-2 1,-1-1 19,1 4 1,-1-3 55,1 2-69,0-2 0,-1 3-13,1-3 0,-1 1 4,1-1 0,2-1-15,-1 3 1,1-2-7,-2 0 0,-1 1-1,1-1 1,-1 2-15,1-2 12,0 3 0,-3-3-4,1 2 1,-1-2 17,3 0 1,-1 0 9,1 1 1,-3 2 1,1-1 0,-3-1-2,2 2 1,1-3 3,1 2 0,-1-2-5,-1 3 1,1-3 6,1 2 0,1-2 28,0 2-24,-1-2 0,1 3-1,-1-3 0,3 2-7,0-2 0,2 1-47,-3-1 48,1-1-16,-2 5 1,1-6-48,1 3-4,3 0-37,-2-2-215,3 2-9,0-3 307,0 3 0,-3 3 0,-1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6:20.23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1719 0 7436,'-3'3'107,"-3"-1"-63,2 2 1,-2-1-5,-3 3 1,2-3-22,-2 3 0,-1-1-4,0 2 0,-3 0-23,1 1 0,-2 0-12,-1 3 0,-1-2-76,-1 1 0,-3 1 45,3 2 0,-5-3-11,3 1 0,-2 0-15,2 2 0,0-1-8,0-2 1,-1 3 44,1-3 1,0 2-4,0-2 0,2 0-19,2-1 0,2-2 0,0 2 0,0-2 58,0-1 0,1 1-30,1-1 0,-1-2 4,2 0 0,0 1 27,-1 1 0,2 0 5,-1-2 0,-1 2-30,-2-2 1,1 3 1,1 1 1,-1-1 0,-1 2 0,2-2 0,-2-1 1,2 1 52,-2-1 0,2-2-47,1 1 1,1-1 45,-2 2 1,3 0-24,-3-2 0,3 3 1,-3-1 0,2 0-2,-1 0 1,0 1 3,-1-3 0,-1 2-5,1 0 1,0 1 0,0-1 1,1-2-4,2 0 0,0 0 0,0 0 0,1 1 0,0-3 0,1 3-30,-1-3 1,1 3-4,0-1 1,-1 0 17,1 0 1,-1 0-4,1 0 1,0 1-52,-1-3 1,0 3-3,-2-1 0,2 0 44,-4 0 1,3 0 15,0 0 0,-2 1 5,2-3 0,-1 2 8,3-2 0,-1 3 4,1-3 1,0 2-1,-1-2 0,1 3 7,-1-3 0,3 2-8,0-2 1,-1 2 9,-4-2 0,2 3-11,-1-3 0,0 2 5,2-2 0,-3 3-2,1-3 1,-1 2-1,3-2 1,-3 2 1,1-1 0,-3 2-8,3-1 0,-1-1 0,3-1 1,-1 1 6,1-1 1,0 1 9,2-1 4,-2-1 1,3 3 3,-4-1 0,1-1-25,-1 1 0,1-1-1,-1 3 0,1 0 0,0-3 0,-1 2 22,-2-2 1,2 3 1,-2-3 0,2 2-19,1-2 1,-1 1-2,1-1 0,-1-1-6,1 1 0,0 1 1,-1-1 0,1 1-8,-1-1 1,1-1 10,0 1 1,-2 1-2,0-1 1,0 2 24,-3-2 0,4 2 0,-2-1 1,1 1-15,0-2 1,1 3 2,1-1 1,-1 0-14,3 0 1,-2-2 1,-3 0 1,4 1-14,-1-1 0,1 1 16,-2-1 1,1-1-3,-1 3 0,1-2-1,0 0 1,-1 1 6,-2-1 0,1 2 24,-3-2 0,4 3 5,-2-3 0,1 1 3,0-1 0,1-1-36,-2 3 0,2-1-3,0 1 0,1-3 0,0 1 0,-1 2-4,1 0 0,-1 0 4,1 0 0,2-2-2,-1 0 0,3 1-28,-2-1-4,3 0-58,-5 1 29,5-3 26,-2 3 1,3-3-26,-3 0 0,3 1-65,-2 1-26,1-1 149,1 2 0,-3-6 0,-1-1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6:35.79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84 7167,'0'7'35,"0"-1"0,0 2-7,0 1 1,0 0-49,0-3 0,0 3-30,0 2 1,0 1 24,0 1 1,0 0-11,0 2 0,0 0-2,0 2 1,0-2-88,0 2 0,0 0 37,0 2 1,0 0 65,0-2 0,0 3-10,0-3 1,0 3 28,0-3 0,0 1 2,0-1 1,0 1-1,0-3 1,0 2 14,0 1 0,0-2-4,0 1 0,0-3 12,0 1 1,0 1-12,0-1 0,0 0-10,0-2 0,-1 2 0,-1 0 1,1 2-22,-1-2 0,2 2-2,0-2 0,0 0 9,0 0 0,0-1-3,0 1 1,0-2 11,0 0 1,0 0 0,0 0 0,0 0 11,0 0 1,0-1-4,0 1 1,0 0 2,0 0 0,0 2-20,0 0 0,0 0-1,0-2 1,0 2-36,0 2 1,0-1-7,0-1 1,0-1-62,0-2 0,0 2 97,0 1 1,0-1-1,0 0 0,0 1 13,0 0 0,0-1 5,0 3 1,0-3-33,0 1 1,0-1 3,0-1 1,0 2 19,0 0 0,0 0 12,0-3 1,0 1 20,0 0 0,0 2-35,0 0 1,0 0 22,0-2 1,0 0 2,0-1 0,0 1 3,0 0 1,0-1-7,0-1 1,0 0 4,0-2 1,0 2-2,0-3 1,0 3 2,0 0 1,0-2-15,0 0 1,0 0 20,0 0 1,0 1-1,0-1 0,0 2 28,0 0 1,0 1 2,0 1 0,0 0-43,0 0 0,0-1 10,0-1 0,-3 3-24,1-1 0,0-1-3,2-2 0,0-1-13,0 2 0,0-1-13,0 0 1,0 0-93,0-4 1,0 0 53,0 1 1,0-1-260,0 1 324,0-1 0,0 1 0,0-1 0</inkml:trace>
  <inkml:trace contextRef="#ctx0" brushRef="#br0" timeOffset="1017">96 78 8043,'0'-5'226,"0"1"122,0 3-261,0-2 109,0 3 0,0 3-201,0 1 0,0 2-99,0 0 1,0 3 19,0 2 1,0 1-98,0 1 1,0 3 133,0 1 0,0 1-118,0 2 0,0 1 81,0 0 0,0 4-26,0-2 0,0-1 56,0 0 0,0 0-5,0-1 1,0 1-63,0-1 1,0-1 107,0 2 0,0-2 9,0-1 0,0 0-3,0 1 1,0-1 13,0 0 1,0 0-40,0 0 0,0-1 2,0-1 1,0 2 14,0 2 0,0 1 5,0-3 0,0 3 10,0 2 1,0-2-22,0 2 0,0-3-4,-2 0 0,1-1 23,-1-1 0,1 2 4,1-2 1,-2 2 27,0-4 1,0 3 7,2 2 1,0-1-30,0-4 0,0 3 7,0-3 0,-1 3-10,-1-3 1,1-1 59,-1 1 1,1 0 8,1 3 0,0-3-7,0 0 0,0 0 7,0 2 1,0-2-32,0 0 1,0-2 6,0 2 0,0 0-50,0 0 0,0-1-35,0-1 0,0 1 33,0 1 1,0-1 14,0-3 1,0-1-10,0 1 1,0 2-12,0 0 1,0 2-9,0-2 1,0 3 6,0-1 0,0 2 2,0 0 0,0-3-52,0-1 1,0 0-5,0-2 1,0 1-8,0-3 1,0-2-10,0 0 1,0-4-363,0-1 221,0-2-9,0 0 200,0-2 1,3-14 0,1-4 0</inkml:trace>
  <inkml:trace contextRef="#ctx0" brushRef="#br0" timeOffset="1934">180 1 7287,'0'9'-2,"0"0"-12,0 2 1,0 2 4,0 0 1,0 0-24,0 4 0,0 2-25,0 3 0,0 2-5,0 0 0,0 1 26,0 3 0,0-2-10,0 2 1,0-1-26,0-2 0,0 2-41,0-1 1,0 2 37,0-4 1,0 2 43,0-5 1,0 5 9,0-3 1,0 4 23,0-4 0,0 0-1,0 0 1,0 1 5,0 2 1,0-3 13,0 1 1,0-2 114,0 2 0,0 2-56,0-2 1,0 2-47,0-2 1,0-1-30,0 0 1,0 1-6,0 1 1,0-1 10,0-1 1,0 0 1,0 1 0,0 3-51,0-2 0,0 0-16,0-1 0,0-1 8,0 3 1,0 0 10,0-1 1,0-1 41,0-1 0,0 1 26,0 2 0,0-1 9,0 1 0,0-1 6,0-2 1,0-1 12,0-2 1,0 1-10,0 0 1,0 1 12,0-3 1,0 0-6,0 0 0,0 3-16,0-1 0,0 1-79,0-3 1,0-2-1,0 0 0,0 0-17,0 2 0,0-2-2,0-2 0,0-1-11,0 1 0,0-4-4,0 2 0,0-4-17,0-1 0,0 2-31,0-2 0,0 1-384,0-3 499,0-2 0,3-1 0,0-3 0</inkml:trace>
  <inkml:trace contextRef="#ctx0" brushRef="#br0" timeOffset="2817">270 33 8041,'0'-7'2,"0"3"0,0 0 1,0 2 3,0-3 1,0 4 151,0-5 206,0 6-79,0-3 27,0 3 0,0 3-431,0 1 0,0 4 43,0 3 0,0 2-118,0 2 1,0 2 30,0 4 0,2 2-128,0 3 1,0 5 82,-2 3 0,0 3-54,0-1 1,0 2 33,0-2 0,0 3 56,0 1 1,0-3 41,0-1 1,0-3 129,0-3 0,0 2 0,0 0 0,0-1 0,0 1 0,0 0 0,0-2 0,0 2 0,0 3 0,0-3 0,0 3 0,0-3 0,0 0 0,0 1 0,0 1 0,0-1-12,0 1 0,0-1 58,0-1 0,0 0 119,0 0 0,0 0-92,0-2 0,0-1 113,0-1 0,0-1-105,0 3 0,0-3 11,0 1 1,0-2 3,0 0 1,0-1-32,0 1 1,0-1-4,0-2 0,0 2-15,0-1 0,0 2-18,0 0 1,0-1 44,0-4 1,0-3 3,0 1 0,0-2-126,0-2 0,0 1-171,0-5 1,2-1-548,0-3 331,3 2 435,-4-5 0,5 2 0,-3-6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7:06.73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45 14 6385,'4'0'225,"-1"0"-172,-1 0 1,0 0 41,2 0 10,-2 0 10,3 0-62,-1 0-11,2 0-31,1 0 0,-1 0-17,1 0 0,-3 0-18,0 0 18,0 0-7,3 0 0,-1 0 9,1 0 1,-1 0-2,0 0 1,1 0 15,-1 0 0,-1 0 0,-1 0 0,0 0 6,3 0 0,1 0-18,1 0 1,0 0 1,-1 0 1,0 0 16,3 0 1,-2 0-1,1 0 0,-1 0-20,1 0 0,-2 0-2,1 0 1,1 0-6,1 0 0,-2 0-4,-1 0 1,-1 0-21,0 0 1,1 0 29,1 0 0,0 0-2,-3 0 0,1-1 3,2-1 0,-2 1 1,3-2 13,-2 3 0,-1 0 4,2 0 1,-2 0-16,-1 0 1,1-1 4,-1-1 0,3 2-5,-1-3 0,1 3-1,-3 0 0,3 0 0,-1 0 0,2 0-1,-2 0 1,0 0-2,3 0 0,-3 0-1,0 0 1,2 0-1,1 0 0,-1 0 2,1 0 1,-3 0 0,3 0 0,-3 0 0,3 0 1,-1 0-2,1 0 1,0 0 0,-2 0 0,2 0 0,0 0 0,-1 0 0,0 0 1,-1 0-1,2 0 0,-3 0 0,3 0 0,-1 0-7,1 0 0,0 0-1,-2 0 1,2 0-30,0 0 1,-1 0 33,0 0 0,1 0-2,2 0 1,-2 0-1,-1 0 1,0 0-1,1 0 0,-1 0-5,-2 0 1,2 0-1,3 0 0,-2 0-7,0 0 0,-3 0-1,3 0 0,0 0 30,1 0 0,0 0-27,-1 0 1,1 0-2,-4 0 1,4 0-15,-2 0 0,0 0-2,1 0 1,-3 0-32,0 0 1,2 0-8,-2 0 1,3 0 19,-3 0 1,1 0-18,-3 0 0,1 0-85,-1 0 0,1 0 68,-1 0 84,0 0 0,6 3 0,2 0 0</inkml:trace>
  <inkml:trace contextRef="#ctx0" brushRef="#br0" timeOffset="910">7 91 6810,'3'-1'280,"-1"-1"-224,2 1 1,-3-2-8,4 3 1,-3 0 1,2 0 0,1 0-16,4 0 0,-1 0 28,2 0 0,1 0-3,2 0 0,2 0-49,3 0 0,0 0-13,1 0 1,3 0-67,-1 0 1,3 0 59,-3 0 1,0 0-6,-1 0 1,0 0-1,1 0 0,-1 0-5,1 0 1,0 0 14,0 0 0,-2 0-6,2 0 0,0 0 55,2 0 1,2 0 12,-4 0 1,3 0-67,-3 0 1,5 0-45,-3 0 0,3 0-8,-5 0 1,3 2 4,0 0 1,0 1-13,0-3 1,0 0 58,-3 0 1,3 2-7,-3 0 0,2 0-9,-4-2 0,1 1 0,-5 1 0,1-1 61,-1 1 1,-4-2-20,2 0 1,0 0 7,0 0 1,3 0-20,-3 0 1,1 1-1,-1 1 1,-1-1-32,-1 1 1,2-1-5,-1-1 0,-2 0-14,1 0 1,-1 2-7,-1 0 0,0 0-108,-1-2 1,-3 0 42,2 0 0,-2 0-16,1 0 1,-2 0-92,1 0 218,-1 0 0,0 0 0,-4 9 0,-4 1 0</inkml:trace>
  <inkml:trace contextRef="#ctx0" brushRef="#br0" timeOffset="1778">0 193 7508,'0'-4'497,"0"0"-74,0 2-24,0-1 26,0 1-213,0 1 1,1-2-396,1 3 1,2 0-558,2 0 0,1 0 459,-1 0 1,3 0 186,-1 0 1,4 0 75,1 0 0,1 0 15,3 0 1,0 0 0,2 0 0,1 0 3,1 0 0,2 0 0,3 0 0,-1 0-14,1 0 0,2 0-20,0 0 0,2 2-5,0 0 1,-1 0 54,-1-2 1,-2 0 0,0 0 1,2 0-19,2 0 0,-1 3 3,-2-1 1,2 0-16,-1-2 0,3 0 1,1 0 1,0 0 18,2 0 0,1 1 6,0 1 0,-1-2-2,1 2 1,-5 1-77,0-1 0,-3 1-12,-2-1 0,4-1 72,1 1 1,-2 1-3,0-1 1,-2 3 21,0-3 0,1 2 5,-1-2 0,-3 1 18,-6-1 1,1-1-9,-3 1 1,0 1 9,-2-1 0,-3 1-26,-2-1 1,0-1 10,-2 1 0,-2-1-35,1-1 1,-3 0-17,2 0-86,-3 0-323,2 0 311,-3 0 0,-3 2 0,0 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06.51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1308 7768,'0'-6'407,"0"2"-152,0-2-145,0 3 1,0-4-20,0 1 0,0-1 37,0 1 0,3-1-70,1-2 1,2 1 25,0-3 0,1 1 11,-1 0 0,0-3-36,-2 3 0,2 0-10,-1-1 0,0 2 12,2-2 0,-1 1-16,1-1 0,-3 1-39,0 2 0,0 1 43,0-2 0,2 0-59,-2 0 0,1-3 26,0 2 1,0 0 0,-3 2 0,3-2 18,-1 2 1,0-2-2,0 2 1,0 0 35,0-3 0,1 3 3,-3-1 0,3 2 43,-3 1 1,2-1-65,-2-2 0,3 2 61,-3-2 1,2 2-68,-2 1 0,3-2-2,-1 0 0,0 0-45,0 0 0,-1 1-14,1 0 1,-2 1 43,2-1 1,0 1-12,0-1 1,2 1 7,-2-1 1,0-1-14,0-1 0,-2 0-4,3 3 0,-3 0-11,2-1 1,-2 1 0,3-1 0,-2 1-3,2-1 0,0 1-4,-3-1 0,3-1 2,-1-1 1,0 0-10,0 3 0,-2-1-36,2 1 0,0-1 46,0-2 0,1 2 30,-2-2 0,2 2-27,-1 1 1,-1-2-1,-1 0 1,2 1-24,0-2 1,-1 2-2,2 3 1,-3-2-16,2-1 0,0 1-5,0-3 0,1 2 53,-3 0 1,3 0-41,-3-1 149,3 0 1,-2-1-128,1 3 1,1-1 1,-3 1 1,3-1 10,-3 1 0,1 1 24,-1 1 0,-2 0 46,3-3 0,-3 1 92,0-1 0,3 1-47,-1-1-138,3 1 1,-4-1 9,3 1 1,-1 0-10,1-1 0,-2 1-9,2-1 0,-1 2 26,1-1 0,-3 3-11,1-4 1,1 2-2,0-1 0,1-1-22,-2 1 4,3-1 0,-2 1 32,1-1 0,1 1 1,-3-1 1,3 1-87,-3 0 42,3-4 0,-2 3 29,1-2 0,2 2-5,-2 1 0,0-2-13,0 1 0,-2-1-2,3 4 1,-3-2 20,2 0 0,-2-3 32,2 1 0,-1-1 6,1 2 0,-2 1 12,2 0 0,0-3 14,0 0 0,1 1-1,-2 1 0,1 1 6,-2-1 0,1 1 10,-1-1 0,-1 1 6,1-1 1,1 3 6,-1 0 0,1-1-10,-1-1 0,-1 2 2,1-1 1,-1 3-65,-1-2 0,0 0-12,2 0 14,-1-2 0,3 3-10,-2-4 54,-1 1-36,4-1 0,-4 1 21,1-1 0,-1 3-19,-1 0 1,2 1-21,0-1-88,0 3-9,-2-5 3,3 5-31,-2-5-36,2 6-40,-3-3-719,0 3 1,-3 20 0,-1 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7:15.01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1623 45 8139,'-6'3'-527,"2"-2"-629,-1 1 1056,1 2 0,-2-3 223,-1 3 0,3-2-122,0 3 0,-1-2 60,-1 2 0,-1 0 0,-2-3 1,4 2-5,-4-2 1,3 2 3,-2-2 1,1 3 18,0 0 0,0-2-13,-1 2 0,0-3-29,0 2 0,1 0 8,0 0 0,-1 2-80,-1-2 1,0-1 31,0 2 1,2-1-10,-1 2 0,-1 0-17,0-2 1,0 2-10,0-2 0,1 2 31,-2 0 1,2 0-7,-1-2 0,0 2-42,0-2 0,-1 2 2,1 0 1,-2 1-42,3-1 1,-3 1 78,3-1 0,-3 1 1,2-1 1,-1 0 0,1 1 1,-1-3 0,1 0 1,-2 1 12,3 1 1,-3-2 4,2 1 0,-1-1-10,1 2 1,-2 1 11,0-1 0,2 0 0,0-2 0,0 2-70,1-2 1,-3 2-11,2 0 1,-1 1 52,1-1 0,-2-2-6,3 1 1,-3-1 23,3 2 1,-3-1 3,2-1 0,-1 2-12,1 3 0,-2-1 6,0-4 1,1 2 51,-1-2 1,1 2-10,0 0 0,-2 0 9,4 1 0,-3-3-43,2 0 0,0 1 0,1 1 0,0 0-6,-3 1 0,5-1-3,-3-2 1,3 1 1,-2-3 0,1 3-5,0-1 0,1 0 1,-1 0 1,-1-2 11,-1 2 0,1-1-1,1 1 1,0-1-10,-1 2 0,0 0 3,-3 0 1,3 0-2,0 2 0,-1-3 0,0 0 0,0 1-35,0 1 1,0-2-5,-2 1 0,2-2 11,3 1 1,-4 2 20,0-2 1,0 0-3,2 0 0,1-2 15,0 3 0,0-3 1,-1 2 0,3-2 42,-2 3 0,1-3 8,-2 2 0,1 0 14,-2 3 1,2-3 17,1 0 1,-3-2-50,1 3 0,-1-2-17,3 1 1,-1 1 2,1-2 0,-1 1 52,-2-2-43,2 3 1,-2-2-3,2 1 0,1 1-6,-1-3 1,0 3-4,-1-3 0,3 2 1,-2-2 0,2 1-55,-1-1 1,0 1 29,-1 1-6,1 2 1,-1-3 12,-2 1 1,2 1-8,-2-3-9,2 3 1,1-2-6,-1 1 0,1 1-10,0-3 0,-1 1-2,1-1 1,0 0 25,2 2 0,-2-3 15,2 2 1,-2-1 18,0 1-34,-1 2 0,1-3 3,-1 3 0,1-2 1,0-1 0,-1 1 4,1 2 1,2 0 4,-1-3 1,3 1-3,-2-1 1,0-2 21,-3 3-34,1 0 1,-1 0-1,1 1 0,2-1 1,-1-3-2,1 3 1,-2-2 3,-1 1 0,3 1-1,0-1 0,0 1 24,0-1 1,-2-2 1,2 3 1,0-2 41,0 1 1,0-1-64,-3 1 1,3 1 0,0-1 1,0 1-2,0-1 0,-2-1-4,2 1 16,-2 1 0,0-2-1,-1 1 0,3 2 25,0 0 1,2-1 72,-3 0-116,1-3 6,1 0 1,0 0-74,3 0-190,-3 0 151,2 0-226,-2 0 237,3 3-400,0-3 496,0 3 0,0-3 0</inkml:trace>
  <inkml:trace contextRef="#ctx0" brushRef="#br0" timeOffset="1575">1572 0 8059,'-4'0'30,"-1"0"1,3 0-77,-2 0 21,0 0 1,-3 1 80,-2 1 0,2 0-51,-2 2 1,2-2-15,-2 2 0,-1 1-4,-3 1 1,3 0-19,-1 1 0,0-1-9,-2 1 0,3-1 32,-1 1 0,0-1-13,-2 0 0,1 1 10,-1-1 0,1 1 3,0-1 0,1 0-8,-2 1 1,0-1-2,2 1 0,-1-2 1,0 0 1,-1 1-48,0 0 1,2-1-10,1 1 1,-3-1 23,1 2 1,-3-1-11,5 0 0,-2-1 80,2-1 1,-3 0-57,3 3 0,0-3 72,-1 0 1,0 0-53,-1 3 1,-1 1 10,3-2 0,-2 2 13,1-4 0,1 2 10,-1 0 0,1 1-12,0-1 1,-2 0-2,4-2 0,-3 2 1,2-2 0,-1 0-8,1 0 1,0 0 59,0 0 0,4 2-48,-4-2 0,3 1 2,-5-1 0,3 1 4,0-3 0,0 3 5,-1-1 0,2 0-3,-1 0 0,-2 1 1,-1 1 1,1 0-35,-1 1 0,3-1 27,0-2 0,-1 2-4,0-2 1,0 1-28,3 2 0,-3-1-7,1-2 1,-1 2 23,3-2 1,-3-1-6,1 2 0,-3-1 21,3 2 0,-1-1 5,3-1 0,-2 0 15,0 0 1,1 1-28,-2 0 0,1 0-1,0 2 1,1-3 0,-2 0 1,2-1-3,1 1 1,-1-1-8,1 2 1,-1 0-4,1-3 1,2 2 3,-1-2 1,1 2-4,-2-1 0,-1 1-8,1-2 1,0 2 11,-1-2 1,1 3-8,-1-3 0,1 2 3,-1-2 1,1 3 0,0 0 0,-1 0-8,1-1 1,-1 1-2,-2-3 1,3 3 8,-1-1 1,1 0-1,2 0 1,-3-2-1,-1 2 1,0-1-17,0 1 1,3-2-3,1 2 1,-1-2 13,-4 3 1,2-3-1,-2 2 1,4-2-44,1 3 1,-1-1-4,-3 2 0,1-2 48,-2 1 1,2-2-3,0 2 1,1 0 7,0 0 0,-2-2 38,1 1 0,0 0 8,2 0 0,0 1-13,-2-3 1,1 3 93,-1-3 1,3 2-80,0-2 0,0 1 2,0-1 1,-2 0-23,2 2 0,-2-2-2,0 2 0,1 0-73,-2 0 0,5 1 58,-5-3 1,2 3-8,-1-3 0,-2 3-42,1-1 1,0 0-12,2 0 0,0-2 38,-2 2 0,2-2-6,0 3 1,0-3 10,0 2 0,2-2-3,-2 2 1,1-2-36,-2 0 29,-1 2 0,2-3-1,0 3 0,0-2 11,0 0 0,0 1 1,-2 2 0,3-2 1,0-1 0,0-1-1,0 1 1,-2-1 3,5 2-185,-4-3-475,4 0-154,-2 0 750,3 0 1,23-9 0,6-1 0</inkml:trace>
  <inkml:trace contextRef="#ctx0" brushRef="#br0" timeOffset="2810">1335 7 6249,'0'-4'1366,"0"1"-1324,0 3 13,-3 0 0,1 0 3,-2 0 0,0 0 1,-3 0 1,0 1-1,-1 1 1,0 0-19,-3 2 0,3 0-26,0 3 1,-4-1-13,2 0 1,-4 1-66,1-1 0,0 1 83,-2-1 1,-1 3-13,1-1 0,-2 1 3,2-3 1,-3 3-12,1-1 1,2 1 46,0-3 1,0 1 2,0 2 0,1-1-4,-3 2 0,3-2 9,-1 1 0,1-2-19,1-1 0,1 1-35,-1-1 0,0 1-4,0-1 0,0-2 13,0 1 0,1 0-3,-1 3 0,2-1-19,0-1 1,1 0-14,0-1 1,-2 0 39,1 2 1,0-3-2,0 0 1,-2 1-22,0 1 1,2 0 5,-4 1 0,3-1 0,0-2 0,-1 4-10,2-2 0,0 0-1,-1-2 0,2 0-1,-3 3 0,5-3-5,-1 0 0,-1-2 16,0 3 1,0-2 3,-1 2 1,1 0 61,-1 0 0,1-2-59,2 1 1,-2 1 2,-3 1 1,2 0 1,1 1 1,0-1 1,-1 1 0,0-3 17,2 0 0,-2 0-1,3 0 1,-1 2 3,0-2 1,2 0 32,-2 0 94,-1 0 0,0 3-115,-2-1 0,2-2 5,1 1 1,0-1-35,0 2 0,-2 0-11,3-2 1,-1 2-15,3-2 0,-3 0-9,1 0 1,-1-2 3,3 2 1,-1-1-13,1 1 1,0-2-23,-1 2 1,2-2-6,0 3 0,0-3 1,0 2 0,0-2-40,1 3 45,-5-1 0,5 2 11,-4-2 0,3 1-6,0-3 0,1 2 3,-2-2 0,-1 3-41,1-3 44,-1 3 0,1-2-4,0 1 0,-1 1 2,1-3 1,-1 2 32,1-2 0,0 3 8,-1-3 1,1 2 10,-1-2 1,3 1 16,0-1 16,-1-1 0,0 3 65,0-2-75,0-2-69,1 3 0,0-1-34,0 0-72,2 1 55,-3-3 0,3 0-1,-2 0 1,2 0-415,0 2 134,2-1-255,0 2 619,0 0 0,0 6 0,0 5 0</inkml:trace>
  <inkml:trace contextRef="#ctx0" brushRef="#br0" timeOffset="4336">1707 154 7884,'0'-5'-76,"3"0"1,-3 2 275,2 1-48,-1 1 0,-1-3-61,0 2 71,0 2-376,0-3-78,0 3 294,-3 0 1,0 0-9,-4 0 1,1 0 1,-1 3 1,-1-2-1,-1 3 1,0 1 0,1 1 0,-2 0 13,0 1 1,-3 0 0,3 1 0,-2 0-27,-1 0 1,-2-1 30,0 0 1,-3 1-2,1 1 0,1 1 22,-2-1 1,2 0 6,-1 0 1,-2-2-41,2 1 0,2 0 1,0-2 1,1 3-29,1-1 0,0 1-88,-2-3 0,3 1 37,0-1 0,1 0 63,0 1 1,-1-2-9,1 0 1,-1 0 4,-1 0 1,1 0-6,-1 2 0,0-1 28,0 1 0,0 1 11,1 1 1,-1-1 40,0-4 0,1 3-54,1-3 1,1 3-16,2-2 0,0 0 19,0-1 0,1 2-4,0-2 1,-1-1 52,-1 2 0,0-3 7,0 2 0,-1 0-43,-2 3 0,1-1 4,0-2 0,1 2-11,-3-2 1,0 4 10,0 0 1,1 1-53,1-3 0,0 0-3,2-2 1,-1 4-15,1-2 1,-2 2 28,3-4 1,-3 2-8,3-2 1,-2 1 8,2 2 1,0-1-1,-3-2 0,3 2 12,0-2 0,-1 2-14,0 0 1,0 0-30,0 1 0,1-1 10,-2 1 0,2-2-2,-1 0 1,2 0 33,1-3 0,-3 2-5,1-2 0,-1 3 4,3-1 0,-1 1 3,1 0 0,-3 0 7,1 0 1,-2-2 5,2 2 0,1-2 62,-2 1 0,2 3-53,1-2 1,-3 2 2,1-3 1,-1 0-23,3 0 1,-2-2-4,0 2 0,1 0 48,-2 0 1,2 2 2,1-2 1,-1 0-16,-2 0 0,2 0-17,-2 0 1,1 2 7,0-2 1,1 0 13,-2 3 0,2-5 1,1 5 1,-3-4-13,1 1 0,-2 0-3,2 3 1,1-2-34,-2 0 1,1 0-6,0 0 0,1 0 32,-2-1 0,0 2-11,0-2 1,1 1-3,1-1 1,0 3-7,-1-2 0,0 2-5,0-3 1,1-1 7,0 2 0,0-2 1,-1 2 1,1 0-10,-2 0 1,2-2-2,0 1 0,-1 1 11,-1 1 0,1-2 14,1 1 0,-1-3 1,-1 2 0,1-2-5,1 2-10,1 1 0,-1 0 18,1 0 1,0-2 6,-1-1 0,1-1-34,-1 1 1,3 1-2,0-1 1,0 1-50,-3-1 0,3-1 48,0 1 0,-1 1-5,-1-1 0,2 1 4,-1-1 1,1-1-5,-2 1 0,1-1-97,1-1-4,3 3 46,-2-3-14,3 3-460,0-3 1,6 9 0,1 1 0</inkml:trace>
  <inkml:trace contextRef="#ctx0" brushRef="#br0" timeOffset="5928">1777 225 6188,'-4'0'40,"0"0"1,2 0 46,-3 0 0,1 0-3,-2 0 1,1 1 5,1 1 1,-1 0 1,-3 4 1,0-3-2,0 4 0,-2-2-8,-1 1 1,-1 0-1,-1 1 0,-2-1 44,0 1 0,-3 0 12,1 1 1,0 0-64,-2 3 1,3-3-10,-6 3 0,5-2-113,-4 1 0,2 1 26,-5 2 0,5 0-80,-3-1 1,6 1 67,-3-3 0,1 2-7,-1-1 1,2 0-8,2 0 0,0 1-14,0-1 0,0-1-7,2 1 1,-2-3-112,0 3 1,0-3 119,2 0 0,-3 2 60,-1-2 1,2 3-1,0-3 1,-1 2 3,1-2 1,0-1 115,2 2 0,0-2-84,1-1 0,-1 3 21,0-1 0,0 1-13,0-3 0,-1 1 16,1-1 0,-2 1-25,2-1 1,1 2-6,-3-2 0,2 2-12,2-4 0,-1 4-16,1 1 0,-1-1-9,-1-1 0,3-1 2,-1 1 0,1-3-2,-1 0 0,-2 1 59,2 1 0,-2 0 4,5 1 1,-4-1-57,2 1 0,-2-1-3,2 0 1,-2-1 16,4-1 0,-2 0 37,2 0 1,0 1 2,-3 0 0,3-2-31,0 2 0,-2-2 2,-1 1 0,2 2-7,0-2 1,-1 2 0,0 1 1,0-1-38,2 0 0,-1 0 25,0-2 0,-1 2-4,4-2 0,-4 1 3,3 0 0,-1 0-7,2 0 0,0-2-7,-1 1 1,1-1-4,-1 1 0,-1-2 3,-1 2 0,3-2 0,2 0 0,-1 1-8,-1-1 1,-3 2-30,1-2 0,0 1-5,4-1 0,-2 1 19,2 1 1,-4 1-4,-1-3 0,1 1 21,1-1 0,1 0-6,0 2 0,-2-2 3,0 3 1,3-3 2,-2 2 1,2-2 36,-4 2 1,2-1-50,-2 1 1,2-2 0,1 2 1,0-2 1,-1 3 1,-1-1-6,2 2 1,-2-1 14,4-1 1,-3 0-1,-1 3 0,1-3 11,1 0 1,0-2 0,1 3 1,0-3 15,-2 2 1,1-2-3,-1 2 1,1-2 5,-1 3 0,1-3 5,0 2 0,-1-2 32,1 3-32,-1-4 1,1 4 35,0-3-44,2 0 6,-2-2-267,6 3 66,-3-2-117,0 2 67,2-3-280,-2 0 271,3 3 1,0-3 234,-2 2 0,-5 5 0,-3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7:29.19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32 7230,'-4'0'216,"1"0"0,3 1-144,0 1 1,-2-1-6,0 4 0,0-3-20,2 2 1,0-2-103,0 3 1,0-1 85,0 2 1,0 3-98,0-1 0,0 4 53,0-2 0,0 0-17,0 1 0,0 0-52,0 2 0,0 2 67,0 0 0,0 2-9,0-2 1,0 2 13,0-2 1,0 2-2,0-2 0,0 2-2,0-2 0,0 0-2,0-2 1,0 0-8,0-1 0,0 3 0,0 0 1,0 0 34,0-2 0,0 0-18,0 0 0,0 2 2,0 0 0,-1-2 27,-1 0 0,1-2 2,-1 4 1,1-1-19,-1-1 1,1 0 6,-1 2 1,0-1-12,0 1 1,2-2 0,-3 0 0,3 0-13,0 0 0,0 0 11,0-1 0,0 1-3,0 0 1,-2-2 11,-1 0 1,1-1-3,2 3 0,0 0-8,0 0 0,-2 0 3,0-1 1,0 1 0,2 0 0,0 0 2,0 0 0,0-1-47,0-2 1,-2 2 21,0-4 0,-1 4-3,3-1 0,0-2 17,0 2 0,0-1-6,0 1 0,-2 0-4,0-2 0,0 2 0,2 0 1,0-1 8,0 1 1,0-1 3,0 0 1,0 2-28,0-4 0,0 3 23,0-3 1,0 4 1,0-1 0,0-2 4,0 2 0,-2-2-2,0 1 1,0 0-8,2 1 1,0-2-3,0-2 1,0 1 0,0 1 0,0 0 2,0 0 1,0-2 9,0 1 1,0 2-20,0 1 0,0-1-3,0 1 1,0-3 3,0 0 1,0 0-2,0 0 1,0 0 13,0 3 1,0-3-1,0 0 1,0 0-5,0 1 1,0-2 1,0 1 1,0 0 12,0-2 1,-1 3-10,-1 2 1,1-2 2,-1 0 0,1-1-2,1 0 1,0-1-2,0 2 1,0 0-24,0 0 1,0 0-5,0-1 0,0 0 22,0 0 0,0-1-1,0 0 0,0-1 8,0 1 1,0-1 46,0 0 0,0 1 8,0-1 0,0 3-40,0-1 1,0 2 6,0-2 0,0-1-20,0 2 1,0-2 2,0-1 1,0 1 14,0-1 1,0 1-4,0 2 0,0-2-21,0 2 0,0-2 12,0-1 1,0 3-4,0-1 0,0 1-9,0-3 0,0 3 0,0-1 0,0 1 0,0-3 1,0 1-3,0-1 1,0 0 16,0 1 0,0-1-3,0 1 0,0-1-12,0 1 1,0-1-1,0 0 0,0 3 1,0-1 0,0 2-37,0-2 1,0-1-6,0 2 1,0-2-2,0-1 0,0-1-226,0-1 174,0 0 0,0 1-131,0-1-128,0-3 114,0 2 185,0-3 0,0-6 0,0-1 0</inkml:trace>
  <inkml:trace contextRef="#ctx0" brushRef="#br0" timeOffset="1400">148 58 6206,'0'-4'486,"0"-1"-420,0 4 215,0-2 42,0 3-142,0-3 11,0 2-83,0-1 0,0 1 141,0-1 18,0 1-114,0-2-953,0 3 736,0 3 0,0 1-22,0 2 0,0 3 68,0-1 0,0 4 4,0 1 0,0 0-29,0 2 0,0 1 4,0 1 1,0 2 81,0 0 0,0 0-54,0 1 0,0 1 9,0 0 0,0 0-42,0-4 0,0 2-7,0-2 1,0-1 47,0 1 0,-1 0 1,-1 3 1,1-4 16,-1-1 0,1-1 4,1 1 1,0-1-2,0 4 0,0-5-1,0 0 0,0 1 5,0-2 1,0 0-2,0 3 0,0-4 8,-3 2 1,3 0-3,-2 0 0,1 0-1,1 2 1,-1-1 11,-1 1 0,1 0 4,-1 2 1,2-2-16,0 2 0,-1-3 52,-1 1 0,1-4 6,-1 0 1,1 0-76,1 2 0,0-3 2,0 1 1,-2-2 7,0 1 0,0-1-5,2 1 0,0 0-22,0 3 0,0-4-8,0 4 0,0-2-11,0 2 0,0-2 20,0-1 0,-2 1-5,-1 2 0,1-1 3,2-1 1,0 1 4,0-2 1,0 2-23,0-2 1,0 5-3,0-2 0,0-1-26,0-2 0,-2 1-11,0 2 1,0 0 68,2 0 0,0-1-10,0-2 0,0 2 6,0-1 0,0-2 14,0 0 0,0 1 6,0 1 0,0-1-16,0 0 1,0-1 5,0 2 1,-1-3-2,-1 3 0,1-1-3,-1 3 1,1-2 14,1 0-1,0-1-13,0 3 1,0 1-24,0 1 1,0-2 12,0 2 0,0-1-2,0-1 1,0-1 24,0 1 0,0-1 3,0-1 1,0 0-2,0-2 0,0 2 2,0-3 1,0 2 41,0-2 0,0 0-60,0 3 0,0-4-2,0 2 1,0-2-5,0 0 1,0-1-4,0 0-2,0 4 0,0-3-6,0 4 0,0-3-11,0 1 1,0-2 20,0-1 1,-2 3-5,0-1 0,0 3 30,2-3 0,-1 5 7,-1-2 0,1 2 2,-1-2 0,2-1 6,0 1 0,0-1-39,0 1 0,-3 1 3,1-2 0,0 0-23,2 1 1,0-2 16,0 1 0,0-2-92,0 1 1,0 1 23,0 0 0,0 2-15,0-2 1,0 0-21,0-4 0,0 0-397,0 1 156,0-4-262,0 0 161,0-3 445,3 0 0,1-40 0,2-10 0</inkml:trace>
  <inkml:trace contextRef="#ctx0" brushRef="#br0" timeOffset="2637">263 26 7998,'-3'0'-640,"0"0"913,0 0-131,2 0 0,-2 0 136,1 0-260,1 0 142,-2 0-73,3 0 1,0 3-87,0 4 0,0 0-123,0 4 0,0-1 5,0 3 0,0 2 37,0 0 1,0 4 20,0 0 0,0 0-14,0 2 0,0 2-11,0-2 0,0 3 28,0 0 1,0-2-3,0 2 1,0-3-45,0 0 1,-2 0-5,0 0 1,0-3 14,2 1 0,-1-2 88,-1 0 1,1 2 3,-1-2 0,1-1-27,1-1 1,0 0 1,0 0 1,-2 2 23,0-2 1,0 2 18,2-2 0,0 3-39,0-4 1,0 2 8,0-1 0,-2-1 41,-1 4 0,1-4-10,2 4 1,0-4 3,-3 1 0,3-1 0,-2 1 0,1-1 6,1 1 1,0 0 17,0 0 0,0 1 11,0-1 0,-2-2-12,0 2 1,-1-1-12,3-1 0,0 0 33,0-1 1,0 1-39,-2 0 1,1-1-8,-1-1 0,1 0 1,1-2 0,0 2 2,0 0 0,-2 1-15,0 1 1,0-3-9,2 1 1,0 0-9,0 2 0,0 0-8,0-1 0,-1-1-67,-1 0 0,1-1 73,-1 3 1,1 0-4,1 0 1,-2-2 33,0-1 1,0-1 1,2 2 1,0-1-12,0 0 1,-2 2 6,0-1 0,-1-1 1,3 1 1,0-1 5,0 0 0,0 0 97,0-1 0,-2 1-93,0 3 1,0-1-2,2-2 0,0 2 20,0-4 0,0 3 3,0-2 1,-2 1-36,0-1 0,0-1 2,2-1 1,0-1 1,0 1 1,0-1-10,0 1 0,0 0-18,0 1 1,0 0-2,0 3 0,0-3-4,0 3 0,0-2 1,0 1 1,0 1-8,0 2 1,0 0 8,0-1 1,0 1-5,0 0 1,0-2-29,0-1 1,0 1-7,0 2 1,-3-1-1,1-1 1,0 1 22,2-1 1,0 0-5,0 0 1,0 1 10,0-2 0,-2 0-2,0 1 1,0-3-42,2 1 0,0-2-5,0 2 0,0-2-79,0 2-183,0-2 275,0-1 0,0-2-120,0 1-28,0-4 86,0 2 0,0-4-8,0-1 1,0-2 116,0-5 0,0-35 0,0-11 0</inkml:trace>
  <inkml:trace contextRef="#ctx0" brushRef="#br0" timeOffset="3910">353 0 6380,'-4'0'1253,"2"0"-948,2 0-246,0 3 1,-3 1-12,1 5 1,0-2-11,2 2 1,0 0 20,0-1 1,0 4-30,0-2 1,0 5-5,0 0 0,0 0-80,0-3 0,0 4-55,0 1 0,-1 2 24,-1 0 0,2 1 35,-3 1 1,3 1-5,0 2 0,0-1-140,0-2 0,0-1 127,0 1 0,0 0-12,0 1 0,0-3 4,0 3 1,-2-2-10,-1-1 1,1 2 57,2 1 0,0-1-1,0-2 1,-2 1 1,0-1 1,0 2-47,2 1 0,-1-3 2,-1-2 1,1-1 14,-1 2 0,2 1 0,0-1 0,-1 2 57,-1-3 0,1 1 2,-1 1 0,-1 1 54,1-1 0,0-2-38,2 0 1,-1-2 114,-1 2 1,1-3-121,-1 1 0,1 1 22,-2-1 0,3 0 8,-2-2 0,1 0-25,1 2 0,-1 0 18,-1 2 1,1-3 7,-1 1 1,1 1 34,1 1 0,0 0-47,-2 0 1,1-2-3,-1 2 1,1-3-6,1 1 1,0 1 4,0-1 0,0 1-10,0 1 0,0-2-3,0 2 0,0-2-5,0 0 1,-1-1-6,-1 3 1,1-3 8,-1 1 1,2-1-61,0-1 1,0 0 0,0 2 1,0-1 26,0 1 0,0-1-4,0 1 0,0-1 13,0 3 1,0-2-3,0 2 0,0 0-26,0 3 1,-3-3 3,1 0 0,0-1 37,2 1 0,0 1-6,0-3 0,0 0 3,0-2 0,0 0 54,0 0 1,0-2 5,0 2 1,0-4-8,0 4 0,0-2 113,0 2 1,0-2-145,0-1 1,0 2 12,0 3 0,0-4-39,0 2 1,0-2 13,0-1 1,0 3-90,0-3 0,0 2 66,0-2 0,0 0-97,0-1 0,0-2 83,0 2 1,0-2-4,0-1 1,0 3-40,0-1 0,0 1 10,0 0 1,0-2 23,0 2 0,0-2-19,0-1 0,0 1-42,0-1-97,0-2-303,0-2 424,0-2 0,-3-17 1,0-4-1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7:47.55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533 19 6669,'3'0'908,"0"0"-359,-3 0-268,0-3-300,0 3 134,0-3-86,0 3 0,0 3-151,0 1 0,-3 4 88,-1 0 0,-2 2-107,0-2 1,-1 0 102,1 3 0,0 0-13,-1 4 0,0-1 0,-1 1 0,0-2 48,0 0 0,-2 1 3,-1 0 0,2 1-1,0 2 1,0-4 10,1 0 0,-1 1-112,3-1 1,-3-3 86,0 3 0,0-2-15,1-1 0,2 3 18,-3-3 1,4 1-5,-4 2 1,1-4 14,1 4 1,-3-2 0,4-1 0,-2 2 7,2-1 1,-1 1 9,1 1 1,-1-2-10,1-1 0,-1 1 9,-2 2 1,4-2-11,-1-1 1,1 0-3,-2 1 1,3-1-1,0-2 0,0 0-5,-3 0 0,4-1 0,0 0 1,0 0-2,-1 1 1,-1 0-1,0 0 0,0-1 6,0 0 1,2-1 0,-1 0 0,-1 1 19,-1-1 1,2 1-21,-1 2 1,1-1 0,-2 2 1,-1-1-4,1 2 0,-1-3 2,1 3 0,0-2-5,-1 1 0,3-1-1,0 1 0,0-2 8,0 1 1,-2 0-3,2 0 0,-2-1 6,0-1 1,0 1-13,2 1 1,-2-1 0,2-1 0,0-1 2,0 1 0,2-3 5,0 0 5,-1 0-7,-1 0 0,0 1-66,0-3 1,2 1-206,0-1-194,1-1-58,1 2 413,0-3 1,6-9-1,1-2 1</inkml:trace>
  <inkml:trace contextRef="#ctx0" brushRef="#br0" timeOffset="917">667 13 6934,'-3'0'-131,"0"0"427,3 0-141,-3 0-22,2 0-14,-4 0 1,3 0 11,-2 0 0,2 0-34,-2 0 1,1 0-15,-1 0 0,2 3-103,-2 1 1,2 2 59,-3 3 1,1-2-86,-2 2 0,-1 1 77,1 0 0,-1 2-23,1 1 0,-3 0-34,1 0 1,-3 2-26,3 0 1,-1 1 2,3-2 1,-3 0 38,1 1 0,-1-1-65,3-2 1,-3 2 44,1 1 0,-1-2-2,3 0 0,-1-1 0,1-1 0,-3 1-3,1 1 0,-1 2-7,3 0 1,-1 0-5,-2-2 0,0 0 64,-2 2 1,2-1-47,2 1 1,-1-2-2,-1-3 0,0 4 8,0-4 0,2 5 0,-4-4 0,3 3 2,0-4 1,-2 2 28,2 1 0,-1 0 19,3 0 0,-1-2-39,1-1 0,-1 0 16,1 1 0,0 1-22,-1-1 1,1 1 27,-1 1 0,1 0-13,0-1 1,-1 1 2,1 0 1,-3-2-2,1 2 0,-1-2 0,3 2 1,-1-1 6,1-4 1,-1 2 1,1-2 0,0 0 17,-1 3 1,1-3 0,2 0 1,-2 1 4,-1 0 0,1 0-23,-3 0 0,3-2 1,2 2 1,-2-2-7,2 2 0,-1-2-3,0 2 0,0-4-4,3-1 0,0-3-9,-1 1-1,3-1 14,-3-1-1550,3 0 1546,3 0 0,-3-3 0,15-12 0,-1-5 0</inkml:trace>
  <inkml:trace contextRef="#ctx0" brushRef="#br0" timeOffset="1816">776 0 8141,'0'4'-815,"0"1"0,0-2 708,-2 1 0,0 4 315,-2-4 1,2 5-136,-3-3 0,0 4-7,-2-1 1,-3 2-113,4 0 0,-4 4 62,1 2 1,-2-1-14,0-1 1,1 1-8,0 1 1,1 0-15,-2 0 0,1-2 21,0 2 1,-2-1-9,1 1 0,1 0 3,-1-2 1,1-1-2,0 3 1,-2-2-19,1 2 1,1-2 16,-1 2 0,1 0-1,-1 0 1,-1 1 3,2-3 1,0 2-3,-1 0 1,2-1 1,-1-1 0,1 1-4,-1-1 1,-3 2 3,1-2 0,-3 0 1,5 0 0,-2-1 0,2 1 0,-5 1 12,2-1 0,1 2 1,2-2 0,0 2 25,-1 1 1,-1-3 5,1 0 0,2-1-7,0-1 1,0-1 8,1-2 1,-2 4-6,2-3 0,2 2 6,-3-2 0,4-1-71,-4 1 0,1-1 36,0 3 1,2-2-4,-2-1 0,2 0-13,-3 1 0,1 1-12,1-1 1,-3-1 7,4 1 1,-2-4-4,2 2 0,0-2 17,2 0 0,0-1-1,2 0 1,1-1-242,-1-1 83,1-3-305,1 2 351,0-3 1,9-8-1,2-3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7:51.68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681 7 7511,'0'-4'491,"0"1"-430,0 3 0,-1 3-82,-1 2 1,0 3-171,-2 3 1,2-1 166,-2 0 1,-1 1-110,-4 2 0,2 1 49,-2 0 0,2 3-15,-2 2 1,1 0-46,-2 1 1,1-2 107,-2-1 0,1 2-1,0-2 1,-2 1 10,1 2 1,1-3 0,-1 0 0,3-1 31,-3 3 1,1-4 14,-1 2 0,-1 0-9,1 0 0,1 0 16,0 2 0,-1-4 9,-2 2 0,3 0-52,2-2 1,-2 1 1,-1-2 0,1 0-8,-1 1 0,3 1-6,-3-1 1,1 0 20,-1-3 1,-1 1-3,2 0 0,0 2 49,-1 0 0,1 2 11,-1-2 0,1 0 92,2-2 1,0 0-40,-3 0 1,3 1-38,-3-1 0,3 0-11,0-4 0,1 1 25,0-1 0,-1 2-35,-1-3 0,0 3-1,3-3 1,0 2-37,-1-2 0,-1 2-27,-1 3 0,1-2-53,1-1 0,0 0 77,-2 1 1,2 1-40,-1-1 1,1-1 10,3 1 0,-1-4-3,3 2 1,-2-2-69,2 0-168,-3-1 219,4 0 1,-4 1-52,3-1 1,0-2 0,1 1-61,-1-3 2,1 3-50,-2-4-195,3 1 366,0-2 1,-3 6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8:04.37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193 14 7352,'0'3'120,"0"3"-100,0-5 0,0 2-176,0-1 147,0-1 0,0 3-32,0-2 18,0-2-9,0 6 24,0-2 1,0 2 30,0 0 1,0 1 2,0-1 0,0-1 26,0-1 0,0-2-27,0 2 0,0-2 4,0 3 1,0-3 32,0 2-26,0 0 1,0 1-9,0-1 0,0-2 6,0 2 0,0-2-63,0 3 10,0-4-5,0 5 0,0-5 33,0 4-10,0-4 1,0 3-4,0-2 0,0-2 1,0 4-2,0-2-1,0-1 3,0 2-2,0 0 116,0-3-55,0 3 75,0-3-106,0 3-21,0-2-9,0 2-32,0-3 36,0 2-8,0-1 26,0 2-3,0 0 24,0-3 6,0 6-41,0-2 0,0 0 1,0 0-15,0-2 7,0 3 0,0-1-3,0 2 1,0-1 1,0-1 1,0 0-4,0 3 0,0-3 5,0 0 0,0 0-1,0 3 1,0 1 2,0 1 1,0 0 0,0-3 0,0 0 2,0 1 1,0-1-17,0 1 1,0-1-2,0 0 1,0 3-18,0 0 0,0 0-5,0-1 1,0 0 19,0 0 1,0-1-5,0 0 0,0-1 7,0 0 1,0 1-3,0-1 1,0 1 11,0 2 1,0-2 7,0 2 1,0-2 19,0-1 0,0 3-20,0-1 0,0 1 3,0-3 0,0 1 9,0-1 0,0 3 0,0-1 1,0 1-9,0-3 0,0 1 2,0-1 0,0 0-25,0 1 0,0 1 0,0 1 0,0 0-4,0 0 0,0-2 17,0 1 1,0 2-2,0-2 0,0 1 1,0-3 0,0 1-1,0 2 1,0-1 1,0 2 0,0-2 2,0 1 1,-2 0-1,0 0 1,0 0 1,2-1 0,0 0-1,0 0 1,0 2-16,0 1 0,0-1-2,0 0 0,0-1-7,0 2 1,-1-3-4,-1 3 1,1-3 15,-1 3 0,1-2-2,1 1 1,0-1 8,0 2 0,0-1-39,0 0 0,0 2-4,0-1 1,0-1 42,0 1 1,0-1 0,0 0 1,0 2 1,0-4 1,-2 2 2,0 1 0,0-2-2,2 3 1,0-2 2,0 0 1,0-1 6,0 2 1,0-3-13,0 3 1,0-1 3,0 1 0,0 1-3,0-2 1,0 0-2,0 1 0,0-2-5,0 1 1,0 0-2,0 1 1,0 0-4,0-2 0,0 2-2,0-3 1,0 4 12,0-2 0,0 2 14,0-2 1,0 2 1,0-4 1,0 4-19,0-2 1,0 0 1,0 1 1,0-1-26,0 1 1,0 0-2,0-2 0,0 1-28,0-1 0,0 2-12,0 0 1,0 0 53,0 0 1,0 0 4,0-2 1,0 2-6,0-3 1,0 4 23,0-2 1,2 0 4,0-2 0,0 1 12,-2 0 0,0 2 10,0-3 0,0 1-26,0-3 1,0 3 5,0-1 0,0 1-32,0-3 0,0 1 23,0-1 0,0 1-26,0-1 0,0 0 24,0 1 0,0-1-1,0 1 0,0-1 10,0 0 0,0 1 2,0-1 0,0 1-8,0-1 1,0 0 5,0 1 1,0-1-17,0 1 0,0-1-2,0 1 0,0 1-2,0 1 1,2 1 1,1-1 0,-1 0-3,-2 0 0,0-2 5,0 1 1,0 0-7,0 1 1,0-2-3,0 1 0,0 0 3,0-2-149,0 0 97,0 1 0,0-3-224,0 0 132,3-2-13,-3 1-77,3-3 102,-3 0 1,3-20 0,1-5-1</inkml:trace>
  <inkml:trace contextRef="#ctx0" brushRef="#br0" timeOffset="1600">129 46 6049,'0'3'1308,"0"1"-1002,0-2-42,3-1-14,-2 4-108,1-1-69,-2 2 1,0 1-9,0-1 0,0 1-13,0-1 0,0 1-147,0 2 1,0-2 123,0 4 0,0-2-137,0 1 0,0 1 76,0 2 1,0 0 13,-2 0 1,1 0-103,-1 2 1,1-1 64,1 1 1,0 0-11,0 0 1,0 0 50,0-2 1,0-2-5,0 2 1,-1-1-15,-1 3 0,1-3 8,-1-1 0,2 1 39,0-1 0,0 1-44,0 1 1,-1-1 2,-1-1 1,1 1 17,-1-1 1,1 1 2,1 0 0,0 1-12,0-3 1,-2 2-5,0-1 0,0 0 81,2 0 0,0 3-67,0-4 0,0 2 19,0-4 0,-1 2-13,-1 0 1,1 0 3,-1-4 1,1 3-9,1-1 0,0 3-3,0-3 1,0 1 13,0-3 0,0 1 1,0 2 1,0-2 2,0 2 0,0-2-6,0-1 1,0 3-37,0-1 1,0 2 14,0-2 0,0-1-5,0 2 0,0-2 16,0-1 0,0 1 0,0-1 1,0 1 4,0 2 0,0-1-2,0 2 1,0-2 17,0 1 0,0-2-24,0-1 1,0 1 48,0 2 1,0-2-33,0 2 0,0-2 0,0-1 0,0 1-5,-3 2 0,3-2 0,-2 2 0,1-2-17,1-1 1,0 1-5,0 2 1,0 0-18,0 2 0,-2-2 17,0-3 1,-1 3-4,3 0 0,0 1 18,0-1 1,0 0 1,0 0 1,0 0-1,0 2 1,0 0 3,0-3 0,0 2 5,0-2 0,0-1 3,0 2 1,0 0 36,0 0 0,0-1-42,0-1 0,0-1 30,0 1 1,0-3-33,0 0-2,0 0 0,0 3-22,0-1 0,0 1-5,0-1 1,0 1 9,0-1 1,0 0-27,0 1 18,0-1 1,0 1-5,0-1 0,0 0 0,0 1 0,0-1 15,0 1 0,0-1 3,0 0 0,0 3 3,0 0 0,0-1 4,0-1 0,0-3 5,0 0 0,0 0 6,0 3-6,0-1 1,0 1 3,0-1-3,0 0 0,0 1 3,0-1 1,0 1 11,0-1-18,0 1 1,0-1 0,0 0-1,0 1 0,0-3-46,0 0 0,0 1-5,0 1 1,0 0 44,0 1-15,0-1-4,0 4-15,0-3 1,0 2-6,0-3 1,0-1-25,0-1 0,0-2-81,0 2-3,0-2-179,0 3-3,0-1 334,0 2 0,0 1 0,0-1 0,0 1 0,-2 8 0,-2 2 0</inkml:trace>
  <inkml:trace contextRef="#ctx0" brushRef="#br0" timeOffset="2743">52 251 7796,'0'8'230,"0"1"0,0 0-125,0-3 0,-2 3-4,0 2 1,0-1-14,2 1 0,0 1 6,0 3 0,0 0 16,0-2 0,0 2-79,0 0 0,0 2-3,0-2 0,0 2-84,0-2 1,0 3 33,0-1 1,0-1 32,0-1 0,0 1-34,0-2 0,0 4-19,0-3 0,0 0 15,0-3 1,0 1-14,0 0 1,0 1 37,0-1 1,0 1 2,0-3 1,0 1-10,0 1 1,-3 1-39,1 0 0,0 0-5,2 1 1,0-1 16,0-2 1,-1 1-5,-1 0 1,2-2 26,-3-1 1,3-1-7,0 2 1,0-1-14,0 0 1,0 0-4,0-4 1,0 3-47,0-1 0,0 1 47,0-3 0,-2 3-3,-1-1 0,1 1 20,2 0 1,0-1 0,0 2 0,0-2 15,0 1 0,-2 0 2,0 0 0,0 1 4,2-1 1,0-1 9,0-1 0,0 2-133,0 2 1,0-2 88,0 0 0,0-2-10,0-1 0,0 1 13,0 2 1,0-2-1,0 2 1,0-2 3,0 2 1,-2-1-1,0 3 1,0-3 23,2 3 0,0-3 11,0 3 0,0-2 29,0 1 1,0-1-37,0 1 1,0-2-3,0 1 1,0 0 1,0 0 1,0-1-1,0-1 0,-1 0-4,-1 1 0,1 2 0,-1 0 0,1 0-4,1-4 1,0 0-1,0 1 1,-2-1 24,0 1 1,0-1-26,2 0 1,0 1 0,0-1 1,0 1-15,0-1 5,0 1 0,0-1-1,0 0 1,0 1 1,0-1-9,0 1 0,0-3-24,0 0-70,0 0 0,0 1-74,0-1-326,0-3 189,0 5-216,0-5 537,0 2 0,0-26 0,0-6 0</inkml:trace>
  <inkml:trace contextRef="#ctx0" brushRef="#br0" timeOffset="4110">309 46 8170,'0'3'-1965,"0"3"1738,0-3 1,0 4 226,0-1 0,0 1 233,0-1 1,0 1-46,0 2 1,0-2 67,0 1 0,0 2-142,0 1 0,0 1 6,0 1 0,0 1-53,0 1 1,0-1 3,0 3 0,0-1 8,0 3 1,0-2-9,0 2 1,0 0-89,0-1 1,0 0 51,0 1 1,0-2-133,0-2 1,0 1 127,0 1 1,-3 2-12,1 0 0,0-2 25,2 0 0,0 0 0,0 0 1,-2 1-50,0-1 0,0 1 0,2-1 0,0 0-27,0-2 1,-1-1 39,-1 3 0,1-1-6,-1 1 1,1-1-16,1-3 0,0 1-13,0 3 1,0-5-20,0 3 0,0-2-6,0-1 0,0 1-6,0 0 1,0 0-6,0 0 0,0-3 67,0 1 0,0-2-19,0 1 1,0 1-1,0 2 0,0-1-14,0-1 0,0 1 6,0-2 0,0 3-48,0-1 0,0 1-5,0 0 0,0-1-6,0-1 1,0 1 60,0-1 1,0 1 47,0 1 0,0 1-59,0-1 1,0 1 2,0-3 1,0 1 8,0 1 1,0-1 10,0-2 1,0 2 17,0-4 0,0 3 7,0-2 1,0 2-1,0 0 0,0-1-1,0 0 1,0-1-26,0 2 1,0-1 2,0 0 0,0 0 8,0-1 0,0 0 45,0 2 0,0 0-36,0-2 0,0 0 5,0-1 1,0 0-33,0 0 0,0 4-79,0-2 0,0 3 89,0-4 0,0 2-30,0 0 0,0 1 57,0 1 1,0-3 1,0 1 0,0-1 33,0 1 1,0 0 11,0-2 1,0-1-46,0-1 0,0 1 12,0 1 0,0 1-22,0-1 1,0 2 13,0-3 0,2 1 69,1 0 0,-1 1-64,-2 3 1,0-2-3,0-1 0,0-1-21,0 1 1,0-1-4,0 2 0,0-3-9,0 0 0,0 1-4,0 0 1,0-1 0,0-1 0,0-1 21,0 1 1,0-3-86,0 0 17,0 1 0,0-2-126,0 0 4,0-3 1,3-9 0,0-1-1</inkml:trace>
  <inkml:trace contextRef="#ctx0" brushRef="#br0" timeOffset="5311">341 1 6197,'3'0'825,"1"0"-579,-2 0-102,-1 0-213,1 0 0,-2 0 95,0 3 1,3 1-11,-1 4 0,0 2 50,-2 3 1,0 0-10,0 0 1,0 3-2,0 4 1,0-1-55,0 5 1,0-1-6,0 0 0,0 2-8,0-1 1,0 1-121,0 0 0,0 0 111,0-1 0,0 0-102,0-3 1,0 4 83,0-2 0,0-1-8,0 0 0,0-2-21,0-1 1,0 0 37,0 0 0,0 0 12,0-2 1,0 1-11,0-3 1,2 0 2,0 0 1,0 1-2,-2 1 0,0 1-7,0-3 1,2 2-14,1-2 1,-1 1-3,-2-1 0,0-2 63,0 2 0,2-1-47,0 1 0,0-1 0,-2 1 0,2-2 31,0 0 1,1 0 7,-1 0 0,-1 0-2,1 0 0,1-1 3,-1 1 1,0 0-18,-2 0 0,3-1 3,-1-1 1,0 1-37,-2-1 1,0 0-15,0 0 1,0 1-5,0-2 1,0 3 52,0-1 1,2 1-6,0-3 0,0 2 21,-2-4 1,0 4 0,0-2 1,0 2 26,0-2 0,0 2 12,0-4 0,0 3 37,0-2 1,0 4-85,0 0 1,0-1 6,0-1 0,0-1 3,0 0 1,0 2-4,0-1 0,0 1-13,0-2 1,0 2-5,0-4 1,0 3-7,0-3 1,0 4-9,0-1 1,1 0-31,1 0 1,-1 1 63,1-2 0,-1 0 0,-1 1 1,0-3-16,0 1 0,0 1 0,0 0 1,0-1 10,0 0 0,0-1 3,0 0 1,0 0-10,0 3 0,0-3 7,0 3 1,0 0 47,0 2 0,0-3-21,0 1 1,0-2 5,0 1 0,0 0-47,0 1 0,0 0-1,0-2 0,0-1 14,0-1 0,0 1 0,0 1 1,0 2-13,0-3 1,0 3-9,0-3 0,0 1 54,0-3 1,0 1-41,0-1 0,0 1 4,0-1 1,0-2-26,0 1 0,0-1-2,0 2 1,0-1-29,0 2 1,0-4-124,0 3 1,0-3 109,0 1 1,0-2-95,0 3 155,0-4 0,0 2 0,-3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8:15.64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6480,'0'3'408,"3"0"1,-2-2-221,1 1-24,2-1-37,-1 2-72,4 0 1,-1-2 21,0 3 1,1-2 8,-1 3 0,1-3-35,2 2 1,-1 0-8,2 3 0,-1-3-32,2 0 0,0 1-9,4 1 0,-1 0-72,1 1 0,1 1 5,1 1 0,-1 0 24,2 0 1,-4-1 24,4 2 0,-3-2-5,2 1 1,-1 0 14,1 0 1,-1 0-2,-3-1 1,2 0 21,2 3 0,0-1 12,0 1 0,-3-1-19,1-2 0,1-1-36,-1 2 1,2 0-6,-2 0 1,0 1 30,-2-1 1,0 2-5,-1-3 0,1 3 0,0-3 0,0 1-4,0-3 0,-1 1-15,1-1 0,0 3 6,0-1 0,0 1 20,0-3 1,-1 1-17,1 2 1,2-2 2,0 2 1,1-2 11,-1 2 0,-2 0-2,2 2 0,0 0 7,-2-2 1,1-1 2,-3-1 1,1 0 3,1 1 0,0 0-13,0 0 1,0-1 0,-1 0 0,1 0-30,0 1 0,0-1-3,0 2 1,-1-2 30,1 0 1,-1-1-6,-1 0 1,1 1 2,-1-1 1,-2-1-2,0 2 0,0-2 18,0 3 0,1-3-13,-1-1 1,0 1 3,0 1 1,-2-2-4,1 1 0,-1-2 4,0 2 1,0 0-6,2 0 1,-2-2-3,1 1 1,0 0-34,1 0 0,-2 3-5,1-2 1,2 2 36,-2-3 1,3 2-4,-3 0 1,3-2-3,-2 1 1,0-1-12,-1 2 0,2-1 0,0-1 0,0-2 17,-4 2 0,1-2 2,2 3 1,-4-1 1,4 2 0,-3-1 3,5-1 0,-2 0-18,1 0 1,-1 2-4,2-2 1,-4-1-2,2 2 1,0-2-15,0 1 1,1 1-3,-1-2 0,0 2 29,0-1 1,-2-1-5,1 2 1,0-2 39,-2 2 0,0 0 3,1 0 1,-1-2 67,1 1 0,-2-2-102,0 3 1,0-2 8,0 2 1,2 0-2,2-3 1,-1 3 4,-4-1 1,2-1-27,-2-1 1,2 1-12,0-1 0,1 2-23,-1-2 1,-2 1-16,1-1 1,-1 0-7,2 2 0,0-2 46,-2 3 1,2-3-13,-2 2 0,1-2 8,0 2 1,-2-2-6,-1 0 1,0 1-9,2-1 1,-2 0-23,2-2 13,-2 0 14,1 0 21,-3 0 0,-9 6 1,-2 1-1</inkml:trace>
  <inkml:trace contextRef="#ctx0" brushRef="#br0" timeOffset="1461">39 97 6708,'3'0'487,"2"1"-226,-3 1-147,3-1 0,-1 4 120,2-3 0,1 2-111,-1-2 1,1 5-14,2-3 1,-2 2-59,2-4 1,-2 3 11,-1 0 0,3-2-1,-1 2 0,2-2-7,-2 1 0,-1 2 4,2-2 1,1 2-133,0 0 0,0 1-16,1-1 1,0 1 91,2-1-1,-1 3-6,1-1 1,-2 0-9,0-4 1,-1 2 2,3-2 0,-1 2 11,-1 0 1,0 1-3,-2-1 1,2-1-9,0-1 0,0 2-1,0 3 0,1-3-4,-1-1 1,0-1 12,0 2 0,0 1 1,-2-1 0,2 0-47,-3 1 1,3-3-3,-3 0 1,3 1 5,-2 1 0,-1-1-9,-1 1 0,2-3 27,2 4 1,-4-2-5,2 1 1,-3 1 44,5-1 1,-3 0-35,1 1 1,0-3 6,-1 0 1,1 1 10,-3 1 1,3-2 6,-1 1 0,2-1 1,-2 2 0,-3-1-3,2-1 0,-2-2-9,1 2 1,3-2 1,-1 3 1,-1-2 49,0 2 0,-2 0-57,3 0 4,2 0 1,-1 2-26,2-1 0,-2-2-7,-2 1 1,-1-2-1,1 1 0,-1 2-10,0-2 0,1 0 31,-1 0 1,1 0-6,-1 0 0,1 2 33,-1-2 1,1 0 49,2 0-23,-2 0 1,2 3-33,-3-1 0,1-2 6,-1 1 1,1-3-11,-1 2 1,1 0 2,-1 0 1,2 3-8,1-3 0,0 3-5,-3-2 1,1-2-19,2 1 20,1 1 1,2 0-4,-2 0 1,0 0-14,-4-3 0,1 2-18,-1-2 32,0 3 0,1-2-2,-1 1 0,3 2 5,-1-2 1,-1 0-1,-3 0 0,1 0 33,4 3 1,-2-3-29,1 0 1,-1 0 1,0 0 1,-1 1-4,1-3 0,-1 3 3,0-3 1,-1 3-17,-1-1 0,0 0-3,3 0 1,1-1-8,1 2 1,-1 0-5,-1 0 0,1 0-40,1 2 1,2-1 60,-3-2 0,1 2-2,0-2 1,-2 1-17,2-1 1,0 2 0,-1-2 1,1 0 20,-3 0 1,1-2 1,-1 2 0,1 0 29,2 0 1,-2 1-39,2-3 1,-4 3 63,-1 0 0,2 0-47,3-1 0,-1 1 5,-1-3 0,0 3-8,1-1 0,0 1 0,3-1 1,-3 2-10,0-2 1,2 0-2,1 0 1,-2 0-9,0 0 0,-1 2 13,0-2 0,-1 2 0,2 0 0,-1 0-24,0-2 0,0 2-2,3-2 0,-5 2-15,3 0 0,-3 0-51,5-2 74,-3 2 1,1-3-23,-3 1-169,1 2 177,-1-6 0,0 4-342,-2-2 166,-1-1-222,-3 2 323,0-3 1,-8-3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8:18.66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0 109 7573,'1'4'236,"1"1"1,-1-4-137,4 1 0,-1 1-5,2-1 1,1 1-38,-1-1 1,1 1-22,2 1 0,-1 2 10,2-2 0,3 1-3,2 1 0,0-1 5,-2 4 1,0-2-4,2-1 0,-1 1-21,1 2 1,1-2-22,-1 1 1,-3 0-85,-1-2 0,-1 0 71,1 1 0,1-1-11,-1 1 0,-2-1-13,-1 0 0,2 1-13,1-1 1,1 1-18,1-1 1,0 1-12,0-1 0,-1 0 35,1 1 0,0-1 5,0 1 1,0-1-28,0 0 0,-3 1 48,1-1 1,0 1 7,2-1 0,-4 0 12,0-2 1,-1 2 5,0-2 0,0 2 34,0 0 0,-3-2 13,-1 1 1,3-2-49,1 2 0,1 0 6,-3 0 0,1 0-11,-1-1 1,3 1-15,-1 0 0,2 0-7,-2 2 1,0-1-10,3 1 1,-3 1-8,3 1 0,-1-1 23,0-1 1,0-2-5,-1 0 0,-1 0 5,3 0 0,-4-2-3,-1 2 0,3-3 29,-3 2 1,2-2-23,-2 2 0,1 1 3,-1 1 1,1-1 22,2 1 1,-1-2 2,2 5 1,-2-6 0,1 4 0,1-2 6,0 1 0,0 0-7,-2 1 1,1-1-17,0-2 0,0 1 10,-3-3 1,0 3 2,1-1 0,0 2 4,2 0 0,-2 0 2,1-2 0,2 3-22,1-1 1,-1 1-25,1 1 1,-1-1-44,3 0 1,-2-1 77,-1 0 1,0-1 12,1-1 0,-2 0 9,-2 3 0,0-2-35,1 0 1,0 0-7,0-3 1,-1 3 12,0-1 0,1 0 0,1 0 0,0-1-20,0 2 0,-2 0-6,1 0 0,2-2-16,-2 2 0,1-1 6,-3 2 0,3-1-2,-1-1 0,1 0 1,0 2 0,-2-1-2,2-1 0,-1 0 17,0 0 0,0 2-2,3-2 1,-4-1 3,2 2 1,-2-2 0,0 2 1,1 0 80,1 0 1,-1-2-57,-1 1 1,-1-2 7,0 3 0,1-1-13,-1 2 1,1 0 0,-1-2 1,3 2-23,-1-2 0,3 1-5,-3 0 1,3 0-3,-2 0 1,1 0-6,-1-1 0,2 2-64,-3-2 75,4 2 0,-3 1 2,2 0 1,-2 1 29,0-4 0,-4 1 5,1-1 1,-1 2-27,2-2 0,1 1 16,1-1-24,-1 2 1,1-3-1,0 1 1,1 2-88,-1-2 1,0 0 25,0 0 0,-2-2-13,4 3 1,-3-1 8,1 2 0,-2-2-102,2 1 0,-4-4-72,1 1-230,-1 2 168,2-3-295,-4 1 510,0-2 0,-4 0 91,-1 0 0,-4 0 0,-5 0 0,-44-25 0,-11-7 0</inkml:trace>
  <inkml:trace contextRef="#ctx0" brushRef="#br0" timeOffset="1308">39 0 8306,'7'2'171,"1"0"1,0 3-226,3 0 1,-1 0 49,3 2 0,-2-1 23,0 1 0,1-1 10,3 0 0,1 3-1,-1-1 0,-1 3-43,3-2 0,1 1-2,1-1 0,0 2-114,0 0 0,0 1 102,1 1 1,-1-2-111,0-1 0,0-1 70,1 2 0,-3-4-140,0 2 0,-3-2 178,1 0 1,-1 0 3,1 1 1,-1 1 25,1 2 0,-2-2 8,0-2 0,0 0-4,0 2 1,2-2 25,0 1 0,0 1-68,-2 0 1,2 0 25,0 0 0,0-3 4,-3 1 1,-1-1 7,0-2 1,-1 1-6,0 0 1,3 0 1,-3 0 1,2 1 0,-2 3 1,3-2-13,0 1 1,0 2 4,2-2 0,-2 1 9,-3-3 0,2 0 17,-1 1 1,0-1 1,0 1 1,-1-3 13,-1 0 1,-2 1 5,1 1 1,-1 0-2,0-2 1,-1 2 9,1-2 0,-1-1-80,1 2 1,1-1 52,1 2 0,-1 1-111,-1-1 1,1 1 50,1-1 0,0-1-11,0 1 0,-2-1 16,1 1 0,2 1-11,1-3 0,-2 2-11,0 0 1,-1-2-14,0 1 1,1-1 80,2 2 0,0 1 6,-2-1 1,2 0 8,0 1 0,-1-1 138,1 1 0,-1-1-100,0 1 1,2-1-41,-4 0 1,3-1 1,-2-1 1,-1 0-6,-1 3 0,0-2-10,1 0 0,-1 0-19,2 0 1,-2-1-14,0 2 0,-1-3-41,0 4 0,1-5 57,2 3 1,-1-2-100,3 1 1,-4 2 78,2-2 1,0 0-3,0 0 1,1 1 12,-1 1 1,2 0-4,0 1 0,1 0 16,-2 2 0,0-3 8,-1 0 0,-1 1 20,1-3 0,2 1-27,-2-1 0,-1 2 1,1-2 0,-2 0 14,-1 0 1,3 0 3,0 0 0,-1 2-4,-2-2 1,1-1 0,-1 2 0,1-2 12,-1 3 0,1-3 5,-1 3 0,0-3-19,1 1 1,1 1-42,1 1 0,2-2-21,-3 1 1,4-1 44,-2 2 1,0 1-7,1-1 1,-1 1 27,1 2 0,1-4 3,-2 1 0,2-1-9,-2 2 0,0-2 3,-4 0 0,3 0 27,-1-3-51,1 3-80,-3-5 1,0 4-48,-2-2-323,-1-1 192,-3 2 266,0-3 0,-6 0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8:30.16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514 13 8253,'0'7'-210,"-1"-2"0,0 0-604,-2 2 1,-1-1 760,2-2 1,-1 1 147,1 1 0,1-2-72,-4 1 0,3-1 17,-2 2 0,2 1 0,-3-1 1,3-2-1,-2 1 1,2-1-5,-2 2 0,2 1-33,0-1 1,1 1-7,-1-1 1,-1 0 37,-2 1 1,0-1-5,3 1 1,-3 0-72,1 1 0,0 0 18,0 3 0,2-3-6,-2 0 0,-1 2 23,-1-2 1,0 1-3,2-3 0,-2 3 7,2-1 0,-1 1-8,1 0 0,-2-2 5,2 2 0,0-2-6,0-1 1,0 1 13,-3-1 0,2 0-45,0 1 0,0-1-3,0 1 1,0 0 35,-2 1 0,1 2-5,-1 0 1,3 0-12,0-1 1,0-1-2,-3 2 1,1-1-7,-1 2 0,2-1-2,0 0 0,0 2 31,0-4 1,0 1 5,-2 0 1,1-2 21,-1 2 0,2 1-14,0 0 0,0 0 1,0-2 0,2-1-42,-1 0 1,-1-1 0,-1 1 0,2-1 10,2 0 1,-1 2-5,-2 0 0,0 0 15,1 3 1,-2-4 8,2 2 1,-1-2-6,1 0 1,-1 1 0,3 1 1,-3 0 2,1-1 1,-2 2-1,-1 0 0,1 2 4,0-4 1,1 2-3,1-2 1,0 0-1,-3 3 1,1-1 37,0 0 0,0 0 91,2-1 0,-2-1-87,2 2 1,-2-1-12,-1 2 0,2-1 1,0 0 0,0 0-16,3-4 0,-2 0 5,2 1 44,-3-1-36,1 1 0,0-2-77,0 0 78,2-2-420,0-3 287,2 0 1,0 2 0,0 2 0</inkml:trace>
  <inkml:trace contextRef="#ctx0" brushRef="#br0" timeOffset="984">603 13 7469,'0'4'168,"0"1"0,-2-1-72,0 2 0,-3 2-14,1 0 1,0 0-99,0 3 0,-1-1 37,-3 3 1,0 1-105,0 1 1,1-2 94,0 2 1,-1 1-107,-1-1 1,-1 3 54,1-1 0,-2-1-123,3 1 0,-3-1 80,3 3 0,-3-4-118,2 2 1,-1 0 142,1-2 0,0 2 41,0-2 1,1 0 13,-2-3 0,3 3-19,-1 0 1,2 0 11,-3-2 1,2 0-23,1 0 1,-1-1 19,-2-1 1,2 3 21,-1-1 0,0-1 4,2-2 0,0-2 32,-1 1 0,-1 1-10,-1 1 0,3 0 109,1 0 1,1-1-87,-2-2 1,-1 0 18,1 3 1,0-3-72,2 3 1,-2-3 6,2 0 1,-2 2-14,0-2 0,2 1-14,-1 0 1,2-2-35,-2 2 0,0-2 42,0 2 1,0 0-14,-2 2 0,1-1 8,-1-1 0,1-2 0,0 1 0,-1 1 47,1 0 1,-1 0 3,1 0 0,0 0 8,-1 2 0,1 0 101,-1-2 0,1 2-70,0 0 1,-1-2-76,1 0 0,1 0 3,1-1 0,1 1 75,-2-3-10,0 1-86,1-1 1,0 0-36,-1-2 19,4 2 0,-2-5-108,3 4 1,-2-3 3,0 2 1,-1-2-145,1 2 39,1-2 1,-2 1-95,3 0-230,0-3 561,0 3 0,0-3 0,0 0 0</inkml:trace>
  <inkml:trace contextRef="#ctx0" brushRef="#br0" timeOffset="1959">706 7 7988,'-1'4'-1584,"0"0"1408,-1 1 0,0 1 297,2 0-47,-3 1 0,0-1 35,-1 1 1,-2 0 12,2 1 0,0-1-25,0 2 1,0 1-6,0 1 0,-2 0-53,2 0 0,-2 0 7,0-2 0,0 2-86,-1 0 0,1 1 28,-1 1 1,0 0 29,-1-1 0,0 3-28,0 0 0,-1 0-18,0-2 1,1 2-10,1 0 1,0 0-134,-2-2 0,2 0 19,-1-1 0,1 1 144,0 0 0,1 0-5,-1 0 1,0 0 42,-1-1 1,1 1 1,1 0 1,-3 0-28,3 0 0,-2-3 9,2 1 0,-1 0 48,1 2 1,-1 0 4,1-1 1,-3-1 47,1 0 0,-1-3-103,3 3 0,-1 2-13,-2 2 0,2-2 28,-1-3 1,0 1-6,-1 2 1,1 1 3,-2-1 1,4 1-3,0-3 1,0 1 5,-3 1 0,4-3-1,-1 1 1,1-1 1,-1 1 1,1 0-12,1-2 1,0 1-2,-3-1 1,1 2-49,-1 0 1,1-1-10,0 1 1,-1-3-7,1 3 0,-1-2-8,1 1 0,-1-1 50,-2 1 0,2-1-7,-1 2 1,1-3 143,3 0 1,-2 0-137,2 1 0,-2-2 9,0 1 0,2-1-3,-1 0 0,1-1 2,-2 1 1,2-1-2,2 0 0,-2 1-7,0-1 1,0-2-6,0 1-6,3-1 1,-3 2-100,2-2 1,1 0-71,-1-2-247,2-2 146,0 3 130,0-3 0,8-14 0,3-4 0</inkml:trace>
  <inkml:trace contextRef="#ctx0" brushRef="#br0" timeOffset="2927">822 0 8037,'4'0'-188,"0"0"0,-2 0-539,3 0 541,-4 0 1,3 0-72,-2 0 226,-2 0 193,3 0 334,-3 0 1,-3 3-430,-1 1 0,1 3 2,-2 1 1,1 2 23,-2 3 0,-2 0-46,0 0 1,-1 3-18,-2 1 1,1 0 7,1 1 1,-1 1-4,-2 0 1,-1 0-20,0 3 0,0-2-1,0-1 1,0 2-30,1 1 1,-1-1-142,0-2 1,1 0-42,1 1 1,-2-2-4,2-1 1,0 2 108,2-2 1,1-1 18,-3 2 0,3-1 6,-3 2 0,1-2-30,-3 0 0,2-2-7,0 2 1,1 0 82,0 2 1,-2-1 16,1-1 1,2-2 123,0 2 1,0-1-38,0 1 1,-2-1 65,3-3 0,-1 0-82,0-1 0,-1 3 142,-3 0 1,3-2-146,2-2 0,-2 0 20,-1 4 0,1 1-72,-1 1 0,3-1 55,-3-3 1,3 1-118,0 1 0,-1 3 41,0-3 1,0-3 22,3-1 0,-3 2 17,1 2 0,-1-1-5,3-3 1,0 1-34,-1-1 0,0-1 3,-2 0 1,3 1-18,0 2 1,-1-3-86,3 1 1,-2-2 87,0 1 0,-1-1-6,1 2 0,0-3-13,2 3 1,-1-3 21,3 0 0,-2-1 2,1 0 0,-1-3-24,2 0 1,-2 1 3,2 1 0,-3-2-112,3 1-46,0-1 1,0 0-264,0 0 87,0 1 61,2-2 304,0 0 0,0 0 0,0-2 0,-3 2 0,-1-3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8:37.29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225 1 7850,'0'4'-59,"0"0"1,0-1 219,0 1 1,0 0-17,0 2 0,0-1-97,0 2 1,0-2-30,0 3 0,0 0 56,0 1 1,0 1 34,0 3 0,0-1-24,0 1 1,0 1-89,0 1 1,0-1 25,0 3 1,0-3-92,0 1 0,0 1 101,0-1 1,0 2-175,0-2 0,0 2 106,0-2 0,0 2 19,0-2 0,0 3-28,0-1 0,0 0 32,0 2 0,0-3-10,0 3 1,0 0-5,0 2 0,0-1-3,0 2 0,0-4-24,0 1 0,0-3-28,0 3 1,0-4-49,0 0 0,0-1-15,0-1 0,0-1 423,0 1 0,0-1-294,0-1 0,0 1-216,0-1 0,0 1 201,0 1 1,0-1-4,0-1 1,0 1-2,0-2 1,0 1 29,0 2 0,0-2 5,0 4 0,0-3-18,0-2 0,0 1 6,0 2 0,0 0 1,0 0 0,0-3 2,0 1 1,0-2 1,0 1 0,0 1 7,0 2 1,0-3-7,0 1 1,0-1-25,0 1 0,0-1-1,0-2 0,0 0 27,0 3 1,0-1 2,0 1 0,0 0 29,0-3 0,0 2 1,0-2 1,0 0-6,0 3 0,0-1 7,0 1 0,0 0 16,0-3 0,0 4-42,0-1 0,0-2-2,0-1 1,0 0-9,0 1 0,-1-2-10,-1 1 0,1 0 9,-1-2 0,1 0-5,1 1 0,0-1 11,0 1 0,0-1 0,0 0 1,0 1-5,0-1 1,0 3 4,0-1 0,0 1 1,0-3 1,0 1-4,0-1 1,0 1-1,0-1 1,0 3 32,0-1 0,0 1 3,0 0 0,0-2-21,0 2 0,0 0 4,0-1 0,0 2-12,0-2 0,0 0-7,0 3 0,-2-3-1,0 3 0,0-3 0,2 0 1,0 2-7,0-2 1,0 1-31,0-3 0,0 1-11,0 2 1,0-2 38,0 2 0,0-4 0,0-1 0,0 0-3,0 3 0,0-1 0,0 0 0,-1 0 18,-1-2 0,1 2 43,-1-2 1,2 2 9,0 0 1,0 1-54,0-1 1,0 1 5,0-1 1,0 0-27,0 1 1,0-1-3,0 1 1,0-1 45,0 1 1,0-1-6,0 0 1,0 1 26,0-1 0,0 3-46,0-1 0,0 1 0,0-3 0,0 1 1,0-1 0,0 1 3,0 2 1,0-2-12,0 1 1,0 0-4,0-2 0,0 0-47,0 1 22,0-1-206,0 1 113,0-4-228,0 0 262,0-3 0,-9-23 0,-2-5 0</inkml:trace>
  <inkml:trace contextRef="#ctx0" brushRef="#br0" timeOffset="1414">154 180 7940,'0'10'-683,"0"-3"1,0 2 456,0-3 0,0 2 320,0 0 0,0 1 46,0 2 0,0 1 13,0-4 0,0 3-40,0 0 0,0-1 17,0 1 1,0 0-71,0 1 1,0-1-2,0 0 0,0-3-13,0 3 0,0 0 2,0 1 0,0-1-17,0 0 1,0-3 41,0 3 0,0 0-14,0 2 1,0-3-26,0 1 1,0 0 6,0 2 0,0-1 12,0-2 1,0 2-4,0-4 0,0 4-42,0-2 0,0 0-12,0 1 0,0-3-8,0 0 0,0 0 34,0 1 0,0-1-12,0 2 1,0-1-13,0 2 0,-2-3 2,0 3 0,0-3 12,2 3 1,0-2 4,0 1 0,0 0 9,0 1 1,-2 1 5,0-1 1,-1-1-7,3 0 0,0-1-2,0 2 1,0-3-9,0 3 0,0-3 0,-2 0 1,1 0 23,-1 1 0,1-1-6,1 2 0,0-1-8,0 2 1,0-3-95,0 3 0,0-3-213,0 0 0,-2-1 222,0 0 0,0 0 60,2 1 0,0 0 7,0 0 0,0-1-40,0 0 1,0 1-3,0 1 0,0-1 1,0-1 0,-3-1-7,1 0 0,0 1 11,2-1 1,0 3-6,0-1 0,-1 1 30,-1-3 0,2 3 3,-3-1 1,3 2 6,0-2 1,0-1 15,0 2 0,0-1 11,0 0 0,0 2-25,0 0 0,-2 0 4,-1-1 0,1-1-9,2 2 1,0-2 0,0 1 0,0 0-5,-3 0 1,3 1 10,-2-1 0,1 2-1,1-3 0,0 1 9,0 0 0,-2-1 2,0 2 1,-1-2 1,3 1 0,0-2 6,0-1 1,0 3-3,0-1 0,0 1 2,0-3 0,0 1-42,0-1 1,0 3 19,0-1 1,0 1-2,0-3 0,0-1 16,0-1 1,0 0-5,0 3 1,0-1 10,0 0 0,0-1 39,0-1-25,0 0 0,0 3 3,0-1 1,0-2 62,0 1 0,0-3-54,0 2 0,0-2 67,0 2-53,-2-2-7,1 4-83,-2-3 0,3 1-1,0 1 1,0-3-10,0 2 0,0-2-137,0 3 1,-1-3 19,-1 2 1,2-2 23,-3 2 0,3-2-216,0 3 221,0-4 0,0 5-5,0-2 0,0 0-178,0 0 25,0-3 0,0 3-115,0-2 393,0-1 0,-9-4 0,-2-4 0</inkml:trace>
  <inkml:trace contextRef="#ctx0" brushRef="#br0" timeOffset="2448">71 257 7636,'0'7'90,"0"-3"-17,0 0 0,0 3-4,0 1 0,0 3-1,0-2 0,0 4-39,0 0 0,0 4-1,0 0 0,0 2 11,0 3 1,0 0-3,0 1 0,0 2 25,0-4 1,0 3 3,0-3 0,0 0-96,0-1 0,0-2 27,0-1 0,0 0-12,0 0 1,0-2 24,0 2 1,0-2-2,0 0 0,0 0 53,0 2 1,0 1-4,0-3 0,0 1 0,0-1 1,0-2 19,0 2 1,0-1-114,0-1 1,0 0 32,0-1 1,0 1-10,0 0 1,0 0 21,0 0 1,-1 0-9,-1-1 0,1 1-29,-1 0 0,1 0-9,1 0 0,-2-3 18,0 1 1,0 0 10,2 2 0,0-1-19,0 1 0,0-2 18,0 0 0,-2-1-2,0 0 1,0 4 6,2-3 1,-3 2-1,1-2 1,0-1-3,2 0 0,-2 1 0,0 2 1,0-1 51,2-1 0,-1 1-48,-1-1 0,1 1 5,-1 0 1,1 1 15,1-3 0,0 2 1,0-1 0,0-2 26,0 0 1,-2 0 5,0 0 0,0 0-51,2 0 0,0-2-1,0 4 0,0-3-3,0 0 1,-2 0 20,0-2 0,0 0-46,2 1 1,0 1 22,0 1 0,0 2-10,0-3 1,0 1-17,0-3-16,0 1 19,-3 2 1,2-2-26,-1 2 25,1-2 0,0 0-3,-1 0 0,2-1-270,-3-4 70,3-2-288,0 6-16,0-5-416,0 2 948,0-3 0,-3-9 0,-1-2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8:46.25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0 199 8789,'3'3'17,"-2"0"94,4-3 0,-3 0-197,2 0 1,0 2 20,3 1 1,-2-1-99,1 1 0,0-2 85,5 3 1,-3-2 17,3 3 0,0-3-20,1 2 0,-1 0-4,0 0 1,-1 3 33,3-3 1,0 3 35,0-2 0,0 0 10,0 2 0,-1-1 3,1 1 1,-2-1 15,0 0 0,-1 1-38,0-1 1,2 1-6,-1-1 1,0 1 4,0-1 1,-1 0-6,-1 1 1,1 0-12,2 1 0,-1 0 22,0 0 1,0-1-10,1 0 1,1 0-2,0 1 1,0 0 3,0 0 1,0-1-8,-1 0 1,1 0 2,0 1 0,0-1 20,0 2 1,-3-2-2,1 0 0,-2-3 24,1 3 1,0-2 27,1 3 0,1 0-2,-1-2 1,0 0-18,0 1 0,1-1 10,-1 1 0,-2-2-27,-1 0 0,2 0 0,1 0 1,-1 2-50,1 2 0,0 0-9,1-3 1,0 0 10,1 1 1,-4-1 28,4 1 0,-4-1-3,2 0 0,-3 1 8,3-1 0,-3 1 3,3-1 1,-3 1-32,0-1 1,0 0 1,1 1 0,0-2 14,2 0 0,1 0-1,-1 0 0,1 1-10,1 3 0,-3-4 14,1 4 0,0-3 12,1 2 0,1-1 6,0 0 1,0-1 5,0 1 0,-1-1-5,-1 0 1,1 1 6,-2-1 1,0-2 11,-2 1 1,-1-1 4,0 2 1,1 1 16,1-1 1,-1-1-25,-1-1 0,1 0 4,1 3 0,2-1-23,0 0 0,-1-1 1,1-1 1,-1 0-4,0 3 0,2-1-5,-1 0 1,-2 1 3,0-1 1,0-1-6,0-1 1,2 0 6,-3 2 0,1 1 0,0-1 1,1 1-10,3-1 1,0 1-1,-1-1 1,-1 0-1,0 1 1,-1-1-29,3 1 0,-1-1-7,-1 0 0,0-1 48,-2-1 0,2 0-3,-3 0 1,3 1 105,-3-3 1,1 2-72,-3-2 1,1 3 56,-1 0 0,2-2-59,-1 2 1,3-3 11,-4 2 0,4 0-29,-2 3 0,2-1-12,-2 0 0,-1-1-9,2-1 0,0-2-12,-3 2 0,4-1-33,-4 1 1,2-2 19,-1 2 1,-3-2-1,0 3 0,0-3-90,0 2 53,2-3 1,-3 3-73,1-2-20,-1-1-102,-3 2 1,0-3-137,2 0 394,-1 0 0,2 3 0,-3 0 0</inkml:trace>
  <inkml:trace contextRef="#ctx0" brushRef="#br0" timeOffset="1443">32 77 6607,'0'4'506,"0"-2"0,2-1-217,0 1 70,1-1-193,-1 2-173,2 0 1,2-2 83,1 3 0,-1-1-137,-2 1 1,4-2 92,-2 2 1,4 0-126,-1 3 0,2-3 97,0 0 1,1 1-18,1 1 0,0 1-139,2 2 1,-1-1 37,4 2 0,-4-2 55,1 1 0,0 0-8,0 0 0,2-1-2,-4-1 0,1-1 58,-3 0 1,1 3 4,0-1 0,1 1-9,-3-3 1,2 1 6,-1-1 1,1 1-26,1-1 0,0 0 8,0 1 0,-1-1-2,-1 1 0,1 0 25,-2 1 1,0 0 1,1 0 1,-1-1 12,1-3 1,1 4 3,-2-2 1,0 0-12,1-2 0,-3 0 7,1 3 1,0-1-6,2 1 0,-1-1 46,1 0 1,-1 1 8,1-1 0,0 1-1,-3-1 0,3 0 7,-2 1 1,0-3-61,0 0 0,-2 1-1,4 1 1,-3-2-11,0 1 0,0-1-1,1 2 1,-2 1-35,2-1 1,-2-2 49,2 1 1,-2-1-8,2 2 0,0-1-3,-1-1 1,2 0 0,-2 3 0,-1-3-2,2 0 0,0 0 1,0 3 1,-1-1 24,-1 1 1,0-2 4,1 0 1,0 0-56,0 0 22,2 0 0,-1 2-1,2-1 0,-1 1 20,-1-1 0,-2-2 0,1 1 1,2-1-1,1 2 1,-2 2-2,0-1 1,0 0-12,-1-2 1,2-2 15,-3 1-95,4 1 1,-7 0 26,4 0 1,0 0-8,-2-3 0,0 2 44,1-2 1,-1 3-10,1 0 1,1 0 0,1-1 0,-1 3 11,-1-3 1,1 3 12,1-2 1,0 0 7,0-1 0,-2 2 32,1-2 1,-1-1-48,0 2 1,0-2 9,1 2 0,0 0-9,0 0 1,-1-2-5,0 1 1,0-2 2,1 3 1,1-1-2,0 2 0,2 1-35,-3-1 1,1 1-8,0-1 1,0-2 38,-1 1 0,3-1 0,-2 2 1,0 1 0,-1-1 1,0-2-1,3 1 1,-3-1 2,0 2 0,2 1-4,1-1 0,-1 0 3,1-2 1,-1 2 4,3-2 1,-2 2-3,0 0 0,-1 0 24,0-2 0,2 2-27,-1-2 0,-1 2 0,1 0 1,-1 1-36,0-1 1,3 1-4,-3-1 0,0 0-25,1 1 1,-1-3-10,1 0 0,-2 0 27,-3 0 0,1 1-10,-1-3 0,-2 1-198,1-1 31,-4-1-212,2 2 298,-3-3 1,-4 0 134,-2 0 0,-1-1 0,-4-1 0,-14-10 0,-6-5 0</inkml:trace>
  <inkml:trace contextRef="#ctx0" brushRef="#br0" timeOffset="2594">90 0 8230,'4'0'311,"0"0"1,1 0-151,1 0 0,1 0-1,2 0 1,0 3-10,2 1 0,3 2 40,-1 0 1,4 3-140,0-1 1,0 4-231,2-2 1,-1 1-302,4 2 1,0-2 253,-1 4 0,0-1 85,-1-1 0,-1-3 79,0 1 1,0 0-149,1 2 0,-1-3 154,0 1 0,-2-2-17,0 1 0,0-1 31,0 1 1,1-1-3,-3 2 1,2-3 109,-2 3 0,4-3-119,-2 0 0,1 2 134,-3-2 0,-1 3-67,3-3 0,-2 3 8,2-2 0,-2 0-10,0-1 1,0 0-8,0 0 1,2 1-7,-2 0 0,1 2 0,-1 0 0,-2-1 5,2 1 1,3-3-6,-1 3 1,1-2-33,-3 1 0,-1 1-10,3 2 0,0-3-7,0 1 0,-1-2 46,-4 1 1,1-1-2,0 2 0,2-1 2,0 0 0,0 2 3,-2-4 1,2 3-10,0-3 0,0 3 5,-2-2 0,-1 0 23,1 0 0,0-2-12,0 1 1,0-1-4,0 0 0,-1 1-2,1 1 1,0 0 0,0 0 0,0-1 35,2 2 1,-3-2 84,1 1 1,-2-2-56,2 2 0,0-2-64,-1 2 1,1-2 6,-3-1 0,2 1-34,-1-1 1,-1 0-8,1 1 0,-3-3 15,3 0 0,-2 1-14,1 1 0,-1 0 18,1-2 0,-2 2-10,1-2 1,1 2 18,1 0 0,-1 1 8,0-1 1,-2-1-9,1 1 1,1-1-36,0 4 1,0-3 0,1-1 0,-3 0-4,3 0 0,-2 0-9,1 2 0,-2-3 22,1 0 0,-1 0-8,0 0 0,0 2 42,3-2 1,-3 0 77,0 0-51,-1 0 0,0 0 25,-1 1 0,1-3 23,-1 2 0,-2-2-75,0 0 1,1 1 5,1-1 1,1 2-42,-1-2 1,0 2-147,1-1 0,-1-1 22,1 1 1,-3-3 14,0 2-256,0-1 204,3-1-31,-1 3 30,-2-2 189,-1 2 0,-3-3 0,0 0 0,0 5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25.97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65 33 8044,'0'4'-1095,"0"2"0,0-5 1126,0 3 0,0-1 41,0 1-66,0-3 1,0 5 15,0-2 1,0 0-1,0 0 0,0-1 67,0 1-43,0-3 1,0 5 45,0-2-60,0-1-3,0 3-29,0-2 0,0 0-3,0 0 32,0-2-19,0 3 1,0-3 39,0 2-9,0-2 12,0 3 0,0-3-30,0 2 1,0-2 2,0 3 0,0-3-22,0 2 0,0 0-4,-2 0 1,1 2 23,-1-2 0,1 2-5,1 0 1,0 1-1,0-1 1,0 1-19,0-1 0,0 1-19,0-1 1,-1 1 0,-1 2 0,1-1 7,-1 3 1,1-3-51,1 3 0,0-2-65,0 1 1,0-2 103,-2 1 0,1 0-13,-1 0 1,1 2-7,1 0 1,0-1-3,0-2 0,0 2 38,0-2 0,-1 2 2,-1-2 0,1-1 1,-1 2 0,1-2 19,1 0 1,0 0 7,0 1 0,0-2-18,0 0 1,0-1 8,-2 1 0,1 1-2,-1-1 1,1 1 3,1-1 1,0 1-25,0-1 0,0 1 8,0-1 1,-2 1-2,0-1 0,0 1 6,2-1 0,0 1-2,0 2 0,0-4 34,0 1 1,0 0 52,0 0-75,0 3 1,0-1 4,0 0 0,0-1-10,0 0 1,0-3-2,0 0 0,0 1 10,0 1-12,0 1 1,0 0-6,0 2 1,0-4-12,0 1 1,0-1-22,0 2 23,0-1 1,-3 1-2,1-1 0,0-2-4,2 1 1,0-1-3,0 2 0,0 1-2,0-1 1,0 1 8,0-1 1,0 3 0,0 0 0,0-1-1,0-1 1,0 0-2,0 1 0,0 0 1,0 0 1,0 2-1,0-2 0,0 3 19,0-2 1,0 1-28,0-1 0,0 0-1,0 0 1,0-2 13,0 2 0,0 0-2,0 0 1,0 2 14,0-3 1,0 1 2,0-3 0,0 1 46,0-1-24,-3 1 0,2-1-22,-1 1 0,2-1-37,0 1 1,0-1-3,0 1 0,0-3-40,0 0 1,0 1-13,0 1 1,0 1 46,0-1 1,0 0-9,0 1 0,0-1 15,0 1 1,0 2-6,0-1 1,0 2 52,0-2 0,0-1-26,0 2 0,0-2 11,0 0 0,0 0-7,0 1 1,0 0 7,0 0 0,0-1-6,0 0 1,0-1 0,0 1 5,0-1 1,0 1 1,0-1 0,0-1 10,0-1 0,0 0-25,0 3 1,0-3 0,0 0 1,-3 3 7,1 1 0,0 1 0,2-2 0,0 1 12,0 1 0,0 0 0,0 0 1,0-1 8,0 2 0,0-1 3,0 2 0,0-3 35,0 0 0,0 0-58,0-2 1,0 1 5,0-1 1,0 1-15,0-1-6,0 3 1,0-1 19,0 0 1,0-1-6,0 0 1,0-1 54,0 1-34,0-1 1,0 1-48,0-1 1,0 1 19,0-1 0,0 1 4,0-1 1,0 1-24,0-1 0,0 1-6,0-1 0,0 0 23,0 1 1,0-1-7,0 1 1,0-3 135,0 1 0,0-1-125,0 2 1,0 1 75,0-1 1,0-1-80,0-1 7,0 0 1,0 3 0,0-1 0,0-2 22,0 1-30,0-1 1,0 3-20,0-1 0,0-2 29,0 1-7,0-1 0,0 2-27,0 1 1,0-1 3,0 1 0,0-3 4,0 0 0,0 1-44,0 1 1,0-1-70,0-1 114,0 0 0,0 3-7,0-1 0,0-2-5,0 1 0,0-3-13,0 2 237,0-2-115,0 3 24,0-4-53,0 5-24,0-2 1,0 0-9,0 0 0,0-2 18,0 3-79,0-4 80,0 5-54,0-5 1,0 2 131,0-1 10,0-1-67,0 2-453,0-3 1,-3-6 0,0-1 0</inkml:trace>
  <inkml:trace contextRef="#ctx0" brushRef="#br0" timeOffset="2108">143 1 7011,'0'6'-255,"0"-1"433,0-1 2,0-2-111,0 3 0,0-1-9,0 2 0,0-1 7,0-1 1,0 0-5,0 3 0,0-1-99,0 1 0,0-1 29,0 1 1,0 1-5,0 1 1,0 0-2,0 0 0,0-1-11,0 3 0,1-3 13,1 3 0,-1-2-7,1 1 1,-1 1 9,-1 2 0,0-2-1,0 0 1,0-1-17,2 1 0,-1 0-8,1-2 1,-1 2-5,-1-3 0,0 3 28,0-2 1,0-1-2,0-1 0,0-1 6,0 1 1,0-1 2,0 1 0,0-1-1,0 1 1,0-1 3,0 0 1,2 1 0,0-1 0,0 1-29,-2-1 0,0 1-2,0-1 1,0 1 14,0-1 0,3 3-7,-1-1 1,0 1 16,-2-2 0,0-1 1,0 1 0,0 0 4,0 1 1,0 0 4,0 0 0,0-1 23,0 0 1,0-1-21,0 1 0,0-1 6,0 1 0,0 0 8,0 2 0,0-2 3,0 1 0,0 0 8,0-2 1,0 1 3,0 2 0,0-2 9,0 2 1,0-2 4,0-1 1,0 1-45,0-1 1,0 1 33,0-1 0,0 1 4,0-1 0,0 1-27,0-1 0,0 1-1,0-1 0,0 1-4,0 2 0,0-2-5,0 2 0,0-2 52,0-1 1,0 1 3,0-1 0,0 1-78,0-1 0,0 1 30,0-1 0,0 1 14,0-1-22,0 1 1,0-1 2,0 1 0,0-1-21,0 1 0,0-1-10,0 0 1,0 0-35,0 0 15,0-1 1,0 4-49,0-2 0,0-1 59,0 1 13,0-1 1,0 1-6,0-1 1,0 1-30,0-1 38,0 1 1,0 1 3,0 1 1,0-3 5,0-1 1,0-1 8,0 2 1,0 1 23,0-1 0,0-1-32,0-1 0,0 0 0,0 3 0,-2-1-7,0 1 0,-1-1-1,3 1 1,0-1 5,0 1 0,0 1-1,0 1 0,-2 0-1,0-3 0,0 0-1,2 1 0,0 2 1,0-1 0,0 3-1,0-2 1,0-1 2,0-1 0,0 1-1,0 1 1,-2 0-1,0-3 1,0 3-1,2-1 1,0 2-1,0-2 0,0 0 1,0 0 0,0 2 0,0-2 0,0 1 63,0-3 1,0 1-63,0 2 1,0 0 0,0 2 0,0-1-1,0-4 0,0 1-2,0-1 1,0 3-31,0-1 0,0 1-6,0-3 0,-3 2 29,1 0 0,0-1-5,2 2 0,0-2 3,0 0 0,0-1 21,0 1 1,0-1 3,0 1 0,0-1 14,0 0 0,-1 1 7,-1-1 0,1-1-26,-1-1 1,2-2 32,0 3-91,0-1 1,0 2-8,0 1 0,0-3 31,0 0 1,-1 1 8,-1 1 0,1-1-9,-1-1 1,1 0 8,1 3 1,0-1-22,0 1 36,0-1 0,-1 1 5,-1-1 1,2 0 29,-3 1 0,3-1 12,0 1 0,0-3-29,0 1 0,0-1-14,0 2 0,0 1 3,0-1 0,0 1-6,0-1 1,0-2-3,0 1 1,0-1-3,0 3 1,0-1-5,0 1 1,-1-1 45,-1 0 1,1-1 2,-1-1 0,1 0 18,1 3 0,0-1-37,0 1 1,0-1 33,0 1-27,0-1-15,0 4 0,0-3 30,0 1-24,0 0 1,0-2 71,0 1 0,0-1 5,0 1 0,0-3-23,0 0 1,0 0-58,0 3 0,0-3 3,0 1 1,0-3-4,0 2-33,0-3 10,0 5-20,0-5-87,0 2-549,0-3 0,-3 8 1,0 3-1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9:40.65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1 289 8307,'0'7'29,"0"-1"-14,2 0 0,-1 1-32,1-1 0,1 1 40,-1-1 0,3 1-3,0-1 0,-2 1 16,1 2 0,0-2-2,0 4 1,1-2-56,-3 1 1,3-1-5,0 2 1,0-1-9,2 0 0,-1 2-112,1-1 0,-3 1 6,0 1 1,0-2 111,3-1 1,-1-2-40,1 1 1,-1 1 23,0 0 1,-1 0-7,-1-2 0,0 2 4,0-2 0,2 1 8,-2 0 1,1-1 8,-1 2 0,1 0 5,-3 1 0,3 1 29,-3-4 0,3 3 0,-1-3 1,1 2 8,-1-2 1,2 0-48,-2 3 1,0-1 3,0 0 1,-2 0 33,2-1 0,1-1-2,1 2 1,-2-2 0,1 1 1,-2 0-3,2 0 1,0 0 4,-1-1 1,0 0 22,0 0 1,-2-1-17,3 0 1,-3 1-26,2 1 0,0-1-1,0-1 1,0 1-14,-2 1 0,-1-1-4,3-1 0,0-1 1,0 1 0,1-1-8,-3 0 0,3 1 31,-3-1 1,2 3-2,-2-1 1,2 1 1,-1-3 1,2 3 3,-1-1 0,1 1 4,-1-3 1,2 3-3,-2 0 0,0 1 2,0-1 1,0 0-5,0 0 0,1-2 0,0 1 1,0-1 7,-1 0 1,2-1 39,-2 1 0,-1-1 6,-1 0 0,2 1-40,0-1 1,-1 0 3,2-2 0,-3 2-67,2-2 0,-2 2-63,3 0-1,-4 1-36,5-1-268,-6 1 108,3-4 307,-3 0 0,0-12 0,0-1 0</inkml:trace>
  <inkml:trace contextRef="#ctx0" brushRef="#br0" timeOffset="917">39 199 6943,'0'7'-955,"0"-1"1195,0 1 1,0-1-205,0 0 1,1 2-13,1 0 0,-1 0 16,4 3 0,-2-3-18,2 3 0,2 0-11,0 1 0,1 1-9,-2 0 0,1 2-14,2 0 1,-1 0 6,2-2 1,-2 2-11,1 0 0,0 0 15,-1-2 1,0-1-2,-3 1 1,0 0-22,0 0 1,0 0-19,2 0 0,-1-1 23,0 1 1,-1-1 42,-1-1 1,0 3 4,3-4 1,-1 4 1,1-4 1,-2 3 6,0-1 1,0 0-29,-1-1 1,2 1 3,1-1 1,-1 0-12,0 2 1,-1-3-4,-1 3 1,0 0-5,3-2 1,-1-1-22,1 0 0,-2 0-9,-1 1 1,1 0 76,-2-2 0,2 0 6,-1 0 0,2-2 22,0 1 0,-2 2 19,1-2 1,-1 3-62,2-3 0,0 3-21,-2-2 0,2 0 17,-2-1 1,2 0-26,0 3 1,0-1-8,-2 1 0,2-1-18,-2-2 1,0 0-20,0 3 1,0-3-21,0 0 1,1 0-13,-3 0 1,1 0 42,-1 3 0,-1-3-5,4 0 1,-3 0 29,2 1 1,0-1-6,0 2 1,2 0 2,-2 1 1,0-2-1,0-2 1,-2 1 7,2 1 0,0-1 6,0-1 1,1-1 2,-3 1 1,2 0 2,-1 1 0,1-3-20,-2 2-137,0-5 0,-1 3-64,1-3-107,-1 0 316,2-2 0,-3-11 0,0-4 0</inkml:trace>
  <inkml:trace contextRef="#ctx0" brushRef="#br0" timeOffset="1743">97 122 7405,'0'5'-57,"0"-1"0,0-1 141,0 3 1,0-1 13,0 4 0,1-2-140,1-1 0,1 3 103,4-1 1,-1 4-97,0-1 0,3 1 55,0 3 1,1-1-30,-1 1 1,2-1-7,0 1 1,0 1-12,0 4 1,1-1-41,-1 0 1,-2 0 82,0 1 0,1 0-59,0 1 0,0-1-6,-2 1 0,-1-3-128,0-1 1,0 0 102,1 3 1,-2-3-14,3 0 1,-4-2 0,4 2 1,-2-1-6,-1 1 0,2 0 26,0-2 1,0-1-9,3 3 0,-4-1 90,2 2 1,0 0-60,0-1 0,-1 0 0,-1 0 1,0-1 28,1 1 0,0 1 5,0-3 1,-1 2-11,0-2 0,-1 3 14,1-1 1,-1-1-1,0-1 1,1-2-23,-1 0 0,1 1 55,-1 0 1,0-2-38,1 1 1,-1-3 1,-2 1 1,2 1 40,-2-1 1,-1 0 103,2 0 1,-1 0-77,2-2 0,0 2 18,-2-3 1,1-1-52,-3-3 1,3 0-65,-3 3 0,3-1-8,-1 0 0,0 1 7,0-1 0,-2-1-144,2-1 1,-2-1 75,3 2 102,-4 0 0,2-4 0,-3 5 0,0-3 0</inkml:trace>
  <inkml:trace contextRef="#ctx0" brushRef="#br0" timeOffset="2578">148 1 7291,'0'4'197,"0"0"-98,0 0 1,1 3-16,1-1 0,-1 1 43,4 2 1,-3 0-19,2 2 0,0 1-4,3-1 1,-1 1 2,1 1 0,1 2-27,1 2 0,0 2-20,0 0 0,0 1-98,2 1 1,0 2 54,-3 0 0,3 1-166,-2-2 0,2 2-22,0-1 0,-1 2 59,0 1 1,0-3-128,1-2 0,1 0 4,-1 0 1,0-1 130,0 2 0,0-2 57,-2-1 1,2 3-29,0 1 0,0 0 22,0 1 0,1-3 129,-4 3 1,4-3-95,-2 3 0,2-2 17,-2 2 0,0-2 0,-1-3 1,-1 3 15,2 2 0,-2-2-6,1-1 1,1-1-23,0 0 0,0-1 1,1 0 0,-2 2 44,1-2 0,-1 2 14,2-4 0,-3 0-5,3 2 1,-3-4-35,0 2 0,1-3-2,0-1 0,0 2-46,-3 0 1,0-3-118,1-3 1,-3-3 34,0-2 0,0 0 122,0-2 0,2-4 0,-3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9:50.65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39 1 7633,'-3'0'-1043,"-3"0"1153,2 0 1,0 0 122,0 0 43,2 0-10,-3 0 210,4 0-169,-5 0-13,6 0 119,-3 0-228,3 0-305,3 0 1,0 2 108,4 0 0,1 2-9,1-2 1,0 3-61,-1 0 0,2 0 70,3 2 1,-2-2 2,0 0 0,-1 0-9,3 0 1,1 0-1,1 2 0,-3-1-23,3 1 1,-3-1-7,3 0 1,-2 3 10,0-1 1,0 1-6,0-3 0,-1 1 28,-1-1 0,1 3 9,-2-1 1,2 1 2,-1-3 1,1 1-12,-2 2 1,0-2 5,1 2 1,0-2-32,2-1 0,-3 1-3,1-1 1,0 1 20,1 2 1,1-2-3,0 1 1,-2 0 39,0-2 0,-2 1-30,4 2 1,-4-2 1,4 1 0,-2-1 10,2 0 0,-2 0 7,2 2 0,-1-2-4,3 4 1,-2-3 3,0 0 0,0 0 12,0-2 1,-1 0 35,-2 1 0,2-1-17,-1 1 1,1 0-12,-2 1 1,2-1 4,-1 2 0,-1-2 2,1 0 0,1-1 5,1 0 1,1 1-59,-3-1 1,0 1 0,0-1 1,2 0 31,-2 1 0,2-1 15,-5-2 1,4 4-2,-2-2 1,0 1 0,1-2 0,0 0-2,2-1 1,-3 2-21,1 1 0,-1-1 5,1 0 0,-1 0-11,-2-2 1,0 3-3,3-1 1,-3 1-34,3 1 1,-1-1 44,1 0 0,-1-3-37,-2 0 0,2 1-12,3 1 0,-3 0-2,-2 1 0,2-1 3,-2-2 1,2 1-1,-2 0 0,-1 0 13,2 2 1,0-1-7,0 1 1,2-1 21,0 1 1,0-1 3,0 0 1,1 1 22,-1-1 0,1 1-19,1-1 0,-1 0 5,-2 1 0,2-1-80,-1 1 1,1-1-7,-2 1 1,2-3 8,-1 0 0,-2 0-14,0 0 1,0 2-13,0-2 0,1-1 43,-4 2 1,3-1 106,-3 2 1,1-1-56,4-1 0,-3 0 11,0 3 0,2-1-5,1 0 1,-1-1 16,1-1 0,-1 0 11,3 3 1,-2-1-1,0 1 0,-4-3-4,2 0 1,-2 0 9,-1 0 1,1 1-13,-1-3 1,-1 3-16,-1-1 1,0 0 4,3 0 1,-4-2-65,-1 3-177,2-4 113,-1 2 1,1-2-493,-2 1 300,-1-2-248,-1 3 442,0-3 1,-9 0-1,-1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9:51.97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0 7108,'0'5'195,"0"-1"0,2-2-281,0 2 0,3-2 125,-1 3 0,3-3-128,1 2 0,-1 0 112,2 0 1,-1 2 28,0-2 0,2 2-20,0 0 0,2-2 58,-1 1 0,1-1 8,1 2 0,1 1-77,-1-1 1,3 1 13,-3-1 1,2 0-39,-3 1 0,3 1-127,-3 1 1,5-1 25,-4-1 1,2 0 50,0 2 0,-2-2 23,2 1 0,-1 1 11,-1 0 1,1 2-9,1-3 0,0 3-37,-2-3 1,1 1 1,-1-3 1,3 1 10,-5-1 0,2 1 0,-5-1 1,3 1 43,0 2 0,1-2-25,1 1 0,-2 0-4,-1-2 1,0 0 20,1 1 0,3-1 10,-4 1 0,4 1 14,-3 1 0,-1-1 11,0-1 1,0-1 6,1 1 1,-1-1 4,-2 0 1,2 0-13,0-2 1,2 2-28,-4-2 1,3 1 2,-2 0 0,1 0-8,-1 0 1,2 0-3,0 2 1,-1-1-19,1 1 0,-3-1-9,3 0 0,-3 0 20,3-2 0,-3 2-8,1-2 0,-2 1 31,-1 0 1,3 0-4,-1 0 1,1 0 4,0-1 0,-2 3-3,2-3 1,1 3 5,0-2 0,0 0-7,1 2 1,-2-1 3,1 1 1,-2-2 0,1 0 0,-2 0-4,-1 0 0,1-2 14,-1 1 1,-2-1-16,1 1 1,-1-2 20,2 2 1,1 0-34,-1 3 1,0-3-2,1 0 0,-3-1 10,0 1 1,3 0-2,1 3 1,1-3 2,-3 0 1,3 0-3,-1 3 1,3-3 35,-2 0 0,0 1 6,0 1 0,0-1 58,1 1 1,0-1-16,-1 4 0,0-2 9,2 0 1,0-3-1,-2 0 0,2 0 6,0 3 0,-2-2-24,0 0 0,-1 0 9,0-3 1,-1 3 10,-1-1 1,0-1-46,-1-1 1,0 2-3,2 0 0,-1 1 2,1-1 0,-1 2-10,1-2 1,-1 1-43,0-1 0,3 2-9,-1-2 0,2 2 35,-2 1 1,-1-2-12,2 0 0,-2 0-62,-1 0 0,1-3 63,-1 0 0,-1 2-3,-1 0 1,-2-1-58,2-1 1,-2 0-64,3 0-158,-4-1-453,2 1 178,-3-2 367,0 0 0,-17-2 0,-5-2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09:53.21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0 0 7548,'7'0'193,"-1"0"-156,1 0 1,-1 3-35,1 1 1,-1 1 17,0 0 0,3 0-4,-1 0 0,4 1 51,-1 3 0,0-2 4,0 1 0,3 1-20,-1 0 0,3 2 2,-1-3 1,1 3-31,-1-3 1,-1 3-8,3-2 1,-3-1-9,1-1 0,0-1-10,0 1 0,-2 1-16,2 1 1,-2-1 0,-2-1 0,1-1-9,-2 0 0,2 1-38,1-1 0,0 1-10,0-1 1,0 0-29,0 1 1,-1-1 31,1 1 1,0 1-100,0 1 0,0-1 69,2-1 0,-1-1 34,1 1 1,-2-1 59,-3 0 1,2 1-5,-4-1 0,4 2 18,-1-1 0,-2 0 17,2-2 0,-1 0-15,1 2 0,1-1 24,-1 1 0,0-1-13,0 0 0,1 1-41,-1-1 0,-1-1 1,0-1 0,-1 0 6,1 3 1,1-1-7,2 0 1,-2 0-5,-1-2 1,-1 2-4,2-2 1,-3 2 14,3 0 0,-3 1 0,3-1 1,-2 1 91,1-1 0,-1 0-30,2 1 1,-4-1 11,2 1 0,0-1-54,0 1 1,0-3 6,0 0 0,-2 0-22,1 3 1,2-3 2,-2 0 0,1 0 0,-3 0 0,0 1-19,1-3 1,-1 3-5,1 0 0,-1-2 33,1 1 1,-1 0 1,0 0 0,-1 2-12,-1-2 1,2 0 3,3 0 1,-1 0 1,-1 3 0,1-2 2,1 0 0,2 0-10,-3 0 1,1 0 43,0-1 0,-2 3 2,2-3 1,0 4 32,0-4 0,-1 1 9,-2 2 1,3-3-40,0 0 1,-1 0 7,-1 0 1,-1 2-27,0-2 1,2 0 7,-1 0 1,3 0-85,-4 3 0,2-3 87,-2 0 1,0-2-94,-2 3 1,2-3 26,-2 2 11,2-2 0,0 1-102,1-1-66,-1-1 1,-2 2 110,1-3 0,-3 2-115,2 0 0,-2 0 13,3-2 0,-3 0 100,2 0 0,-2 1-213,2 1 0,-1-1 289,1 1 0,-3-1 0,2-1 0,-17 0 0,-4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0:03.92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 1 8957,'4'0'-148,"0"0"1,-2 0 86,3 0 1,0 2 26,3 0 0,-1 1 8,2 2 1,-1-3-2,0 4 1,2-1 23,0-1 1,2 2-11,-1-2 0,0 2 7,0 0 1,1 0 4,-1-2 1,-2 2-30,0-2 1,0-1-2,0 2 1,-1-2 8,-1 2 0,-1 0-19,0 0 1,1-2-2,-1 1 0,1-1 9,-1 1 1,-2-2-8,1 2 1,-1-2 15,2 3 1,1-3 1,-1 2 1,0-2-71,-2 2 0,2 0 84,-2 0 0,4 2 2,0-2 0,1 1-14,-3 0 1,1 0 8,-1 0 1,1-1 15,-1 1 0,0 0 0,1-3 0,-1 2-10,1-2 0,-3 3 7,0-3 0,1 2 57,1-2-65,0 3 1,1-2-4,-1 1 0,-2 0-11,1-2 1,-1-1-20,2 4-1,1-4 1,-1 4-57,1-3 93,-1 3 0,1-2-2,-1 1 1,0 0 3,-2-2 0,2 1 2,-2 1 0,-1 0 3,2-2 1,-1-1-3,2 1 1,-1 1 5,-1-1 0,-2 1 1,2-1 0,-1-2 0,1 3 1,-2-1-5,2 1 1,0-1-1,3 1 1,-3-3 82,0 2-42,1 2 0,1-1 10,1 1 0,-3 0-19,0-2 1,0-1 6,3 3 1,-1-1-41,-2 1 1,2-2-1,1 2 0,-3 1-2,2 1 0,-1-2-5,2 1 1,-1-3-27,1 2 1,-1-2 30,0 2 0,1-2-6,-1 3 1,1-2-2,-1 2 1,0 0-2,1-3 0,-1 3-7,1-1 0,-1 0-1,0 0 0,2-1 9,0 2 0,-1 0-2,2 0 1,-2 0-5,-1 2 0,2-3 8,0 0 0,-1 0-1,2 0 0,-2 2-32,-1-2 1,1 0-3,-1 0 1,1-2-9,-1 2 1,0-1-6,1 1 0,-1-3 47,1 1 0,-1 1-7,0-1 1,1 3 33,-1-3 0,1 2-14,-1-2 0,1 3 3,-1-1 0,0 0-23,1 0 1,-1-2 6,1 0-1,-1 1 0,0-1-2,1 2 1,-1-2 13,1 3 1,-1-3-3,0 2 0,0-2 3,-2 2 1,2-2-9,-2 0 0,4 1 0,1 2 1,-1-2-21,-1 2 0,-1-3 0,1 2 1,-1-2 6,0 2 1,0-1-6,-2 1 0,2-1-3,-2 2 1,2 0-6,1-3 1,-1 3 33,0-1 1,1 0-2,-1 0 1,1-2 2,-1 2 0,0 1 6,1 1 0,-1-2 6,1 1 0,1-2 1,1 1 1,1 3 3,-4-1 1,4-1-5,-3 1 0,3-1 6,-2 1 0,1-1-43,0-1 0,-2-1 14,2 2 1,-2 0-4,-1 0 0,3-2-10,-1 2 1,1-2-4,-3 1 1,1 2-15,-1-2 1,1 1-6,2 1 0,-2-2 23,1 3 0,2-1 0,-2-2 1,3 2-2,-3 1 1,2-3 10,-2 0 1,0 0 2,3 0 0,-5 2 0,3-2 1,-4-1 2,4 2 1,0-2-1,0 2 1,-1 0 3,-1 0 0,0 0-8,1-1 1,-2 2 1,3-2 0,-4-1 0,4 2 1,-2-4-3,0 1 0,-3 1 0,0-1 0,0 2-66,3-1 1,-3 1-10,0-2 1,1 1 0,1-1 0,-2-1-351,1 1 208,-4 1 217,5-2 0,-3 3 0,1-2 0,1-1 0,2 7 0,3-1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0:10.51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186 1168 8045,'4'-3'0,"2"-2"0,-2 3 0,2 0 0,0-1-573,0 1 462,1-3 1,1 2 136,1-4 0,0 1-60,0 2 1,-4-2 63,4 2 0,-3-1-5,5 1 1,-2-2 37,1 2 0,-1-2-3,2 0 1,-1-1-55,0 1 0,5 0 40,-3-1 0,1 1-56,0-1 1,-2 1 17,4 0 0,1-1-87,-1 1 1,0-3 57,-2 1 1,0-1-17,-1 3 1,3-1 15,0 1 0,0-1-9,-2 1 0,-2 0-31,0 2 1,1-3 43,1 3 1,3-4-7,-3 1 1,1 1 12,-1-3 0,2 2 4,0 1 0,2-1 0,-2 1 1,1 0-4,-2-1 0,0 1 10,1-1 1,0 0 4,-2-1 0,1 2 11,-3-3 1,-1 6-21,0-4 0,1 2 69,2-1 1,-2 0-46,-1-1 1,1 3 3,2 0 1,-2-1-20,-1-1 0,1 0 3,2-1 0,-1 1-9,-1-1 0,0 1-1,-3-1 0,4 3-90,-1 0 1,-2 0 91,-1-3 1,2 3 10,-2 0 1,3-1 21,-3-1 1,4 0 2,-1-1 0,-1 1-34,0-1 1,-1 1 4,4-1 0,-4 3 20,2 0 0,-1 0 9,1-3 0,-1 3-41,1 0 0,-3 0 22,3 0 1,-3-2-42,0 2 1,2-1-11,1 1 0,-2-4-6,0 4 1,0-3 35,0 3 1,1-1-9,-1 1 0,1-2 20,-1 2 0,2-1 4,-3 0 1,2 0 2,-2 0 0,1 0 10,2 1 1,-2-1-23,-2 3 1,2-3 2,2 1 0,-2-2-8,-1 0 1,2 1 2,-2 1 1,2 0-6,-2-3 1,1 3-18,2 0 0,0-1-7,-2-1 1,2 0-77,0-1 0,-2 1 47,0-1 1,0 1-10,0 0 0,1-1 52,-4 1 0,2 1 0,-4 1 1,2 2 37,0-2 0,2 2 14,-1-3 1,3 3-16,-4-2 0,2 2 12,-2-2 1,1 0-23,-1 0 0,1-1 1,-1 3 0,0-3-5,1 3-3,-1-3 0,1 2-6,-1-4 1,0 3 15,1 0 1,-1 2 14,1-3-57,-4 4 1,3-4 0,-2 3 1,0 0-101,0 2 1,-2-1 68,2-1 1,-1 1-273,1-1 107,-3 1-145,2 1 365,-3 0 0,-6 0 0,-1 0 0</inkml:trace>
  <inkml:trace contextRef="#ctx0" brushRef="#br0" timeOffset="1275">116 1078 7351,'6'0'690,"1"0"-568,-1 0 1,0 0 14,1 0 1,-1 0-56,1 0 1,-1 0-107,1-2 1,-1-1 86,0-2 0,3 0-40,-1 0 1,3 0-77,-2-2 0,2 0 65,0-1 1,1 0-72,1-3 0,2 3 31,0 0 1,3-2 8,-1 2 0,1-1 4,1 0 1,-2 2 1,1-2 0,-3 2 10,2-2 1,-2 2-4,2-2 0,-4 2-3,0 1 1,1-1-4,-2 1 1,1 0-46,-1-1 1,1 1 32,-2-1 1,2 0-5,2-1 0,-2 1 33,2-2 1,-1 2-2,-1 0 0,0 1-4,2 0 0,-3-1 3,0 1 1,0-1-23,1 1 1,-1 1 2,1-1 1,-1 1 20,-1-4 1,1 4-4,-1 1 1,1-1-3,1-1 0,-3 0-48,1-1 1,-3 3-6,1 0 0,1-1 25,0-1 0,2 0-4,-2-1 1,2 1-3,-1-1 1,0 1-14,2-1 1,-4 1 8,4 0 1,-3-1 10,1 1 1,1 2-2,-4-1 0,3 2 31,-3-2 0,2 0 5,-2 3 1,-2-2-51,2 2 0,-2-3 0,3 1 0,-2 0 39,-1 0 1,1 0 5,2 0 1,-2-2 21,2 2 1,-2 0-32,2 0 0,-1 0 3,2-3 0,-2 3 2,1 0 1,0 0 2,0 0 1,1-2-16,-1 2 1,-1 1 0,-1-2 1,0 2 10,2-2 1,-2 0-2,1 0 1,2 2 7,-2-1 1,3 0-8,-3 0 1,3-1 1,-2 3 1,-1-3-3,-1 0 1,0 2 1,1-1 1,-1 1 2,2-1 0,-2 2-3,-1-2 0,2 2 24,0-3 0,0 1 3,3-2 0,-3-1 17,3 1 1,-3 1-43,0 1 0,0 0-1,1-2 1,-2 1-18,1 1 1,-1 0-4,0-3 0,-1 3 8,1 0 0,1-1-6,1-1 0,-1 0-17,-1-1 1,1 1-8,1-1 1,2 1 22,-3 0 1,3 0 12,-3 2 0,3-2 6,-2 2 0,-1 0-13,-1 0 1,0 2 2,0-3 0,1 3-13,-4-2 1,-1 2 0,2-2 0,-3 2-126,2 0-32,0-2-189,3 1 62,-1-1-100,1 1 405,-4 3 0,-6-2 0,-4-2 0</inkml:trace>
  <inkml:trace contextRef="#ctx0" brushRef="#br0" timeOffset="2434">77 989 8018,'5'0'-1468,"-1"0"1583,-3 0 170,5 0 4,-5 0-139,4 0 0,-2-1 8,2-1 1,-2 0-143,-1-2 0,0 2 104,2-2 0,1 2-83,3-3 1,0 1 13,0-2 1,3-1-112,2 1 0,0-1 98,4-2 1,-2 1-94,2-2 1,1 1 61,1-2 1,2 3-9,1-3 1,-1 1-44,-2-1 0,0 0-132,1 2 0,-1-1 72,0 1 0,0-2 92,-2 3 0,1-1 3,-3 3 1,2-3 2,0-2 1,-1 2 9,-1 0 1,-1 2 3,1 1 0,1-1 5,1 1 0,-1-1 10,-3 1 0,2-1 1,0-2 1,0 2-21,-3-1 0,3 0-2,-3 2 1,3 0-5,-2-1 1,0 1 4,2-1 0,1 1-2,-1 0 0,2-2 11,-2 0 1,0 1 1,0-2 1,-1 2-13,1 1 0,-2-1 3,0 1 1,0-1-100,0 1 1,-2 0 90,-1-1 0,0 3-4,1 0 0,0-2 8,-2 0 0,2-2-1,0 3 0,-2 0 6,0-2 1,1 2 5,0 0 0,0 0-9,-2 0 1,2 0 6,1 1 0,-1-2 23,1 2 0,-1-1-17,0 1 0,2-2 3,-4 2 0,4-2-32,-2 0 1,-2 1-3,1 1 1,-3 1 2,5-2 1,-3 0-5,3 0 0,0 0-9,2 1 0,-3-2-6,1 2 0,-1-2 15,1 0 1,1 2 7,-2-1 0,0 1-1,1-2 1,-3 0 9,1 2 0,-2-1 4,-1 3 0,0-3 30,1 3 1,-1-3 6,1 1 1,0 0 14,1 0 1,0 0 56,0-3 0,2 2-44,1 0 1,-1 0-53,0 1 0,0-2 14,1-1 0,1 1-45,-1 0 0,0-1-1,0 1 0,-1 1-3,-1 1 1,0 0-114,1-2 0,0 1-2,-4 1 0,1 0 55,2-3 0,-2 1-92,1-1 0,0 3 48,-2 0 0,-2 2 43,1-3 0,-1 2-19,2-1 0,-1 1-8,-1 3 1,-3-1-142,1-1 246,-1 1 0,-1-2 0,-17 15 0,-4 2 0</inkml:trace>
  <inkml:trace contextRef="#ctx0" brushRef="#br0" timeOffset="3443">26 886 6896,'-4'0'116,"-1"0"217,1 0 51,1 0-23,0 0-85,0 0 39,2 0-87,-2 0-149,3 0-71,3 0 0,3 0 66,2 0 0,2 0-129,-2 0 0,2-3 29,3-1 0,0-2 42,0 0 1,0-1-24,-1 1 0,3-3-21,0 1 1,3-4 6,-1 2 1,3 0 6,1-1 0,0 0-56,2-1 0,0-1 53,0 0 1,2 2 0,-4 0 1,1 4 8,-1-2 0,-3 0-3,2 0 1,-3 1-34,0 1 1,1 0-3,-1-1 1,2 1 79,0-2 0,0 0 37,1 0 0,2-2-44,1 0 0,-1 1-41,0-1 0,-3 3 0,-2-3 1,2 3-6,-2-3 0,1 3-5,-1 0 1,-1-2 25,-1 2 1,-1-2-12,3 2 0,-2 1-2,2-2 1,1 1 50,1 0 0,1 0 9,1-3 1,-1 3-36,1-3 1,-1 3 7,-3 0 0,1-2-17,-3 2 1,0-1-4,-3 3 0,1-1 0,0 1 1,1-3-8,-1 1 1,3-3-1,-3 3 0,2-2-10,-3 2 0,3 0-7,0-3 0,2 3-32,-2-3 1,1 3-95,-1 0 0,-1-2 129,3 2 0,-2-3-6,2 3 1,1-2 7,1 2 0,0-2 5,0-3 1,1 2 10,-1 1 1,-1 2-5,-1-1 1,2 0 10,-2 0 1,1 0-9,-1 1 1,2 0 7,-2 0 0,1-1-7,1 0 0,-2-2-3,1 3 0,-4-1-36,1 3 0,-2-2-43,-3 2 18,2-2 0,-4 5-307,0-1 66,-4 1 113,-1 3-4,-3 0 0,-8 3 0,-3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0:31.91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482 64 5980,'0'-3'32,"0"0"-27,0 3-104,0-3 39,0 3-13,0-3 40,0 3 68,0-3-12,0 2 27,0-2 17,0 0 41,0 3 43,0-6 0,0 5-64,0-4 1,0 4 13,3-1 0,-3-2 147,2 0-232,2 1 1,-3-1-17,1 2 198,-1 2-6,-1-3-62,0 3 11,0-3 19,0 2-2,0-2 5,0 3-177,0 3 0,0 1-96,0 5 0,-3-2 77,-2 2 1,2-1-14,-1 0 0,-1 1-16,-1 2 1,-3 2 27,1 0 1,-1 0 1,3 2 0,-3 0 17,-2 0 1,2 4 7,0-1 0,0-1-39,0-5 1,0 3-1,0 0 0,2 2 6,-1-2 1,-1 0-5,0-2 0,0 1 38,3 1 1,-3 0 15,1 3 0,-1-3 4,3-2 1,-3 1-14,1 1 0,-1-2 9,3 2 1,-1-4-6,1 0 1,0 1 5,-1 3 1,1-2-6,-1 2 0,0-1 1,-1-2 1,1 2-6,-2 1 0,2-2-6,0 2 1,1-1 0,0-1 1,-1-3 0,1 1 1,-1 1 1,1 1 0,0 1 39,-1-3 0,0 1 5,-2 1 0,4 0-21,-4 0 0,4-1 6,-4 1 1,2 0-2,0 0 0,1 0-26,0 0 1,-1-1-9,1-2 0,1 2-53,1-4 0,0 1-12,-2-3 0,2 1 13,2-1 1,0-2-95,0 1 10,2-4-212,-3 2 87,3-3 267,0 0 0,8-17 0,3-4 0</inkml:trace>
  <inkml:trace contextRef="#ctx0" brushRef="#br0" timeOffset="757">623 45 7178,'-4'0'263,"-1"0"-267,1 0 1,0 0-50,-1 0 1,3 0 61,-2 0 0,2 0-9,-2 0 1,-1 3 59,-1 1 0,0 4-29,2 1 1,-2 1-5,2-1 0,-2 5 8,-3-2 1,2 3-20,-2 0 1,0 0 9,1 5 1,-4-3-79,1 5 1,1 0 33,0-1 1,0 3-105,-1-3 0,1 1 49,2 0 0,-2-5-23,0 3 1,0-4 29,1 3 0,-1-3-10,-3 3 0,0-2 53,1 0 1,0 4 17,-1-2 0,2 2 5,-4-2 1,2 3 7,0-1 1,0 0 10,0-1 0,0 0-10,0 1 0,1-4 12,2 0 0,-2-2-26,4 0 0,-1-1 1,3 3 0,-3-3-21,1-1 0,-1 0 53,3 0 0,-2 0 0,0 2 1,1-2 23,-2-3 0,2 3 9,1-3 0,1 2-55,1-2 0,1 0 16,-2-4-71,2 0-178,3 1-235,0-4 182,0 0-21,0-3 301,0-3 0,12-14 0,2-8 0</inkml:trace>
  <inkml:trace contextRef="#ctx0" brushRef="#br0" timeOffset="1415">700 39 7086,'-4'4'90,"2"0"0,-1-1-59,1 1 0,-2 0 75,2 2 1,-3 3-16,0 0 0,0 3-2,-2 1 0,-1 0-8,-1 4 1,-2 1-19,0 3 0,-2 0-110,-2 3 1,1 2 81,-3 4 0,0-1-128,-2 1 0,-1-1-17,1 1 0,-2 2 129,-1-3 1,2 2-171,3-1 0,-1-1 84,3-1 1,-3-1 35,1 3 1,1-3 23,-2 1 0,4-1 5,-1 1 0,0-1 11,0 3 1,0-4 10,2 0 1,-2-1 102,0-4 1,2 3-81,2-3 0,3-2 8,0-4 0,-1-1-36,3 1 1,-2-2 3,4 2 0,0-4-59,0-2 0,3-2-138,-2-1 0,1-2-311,-1 1 133,1-4-182,2 2 538,0-3 0,-3 3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0:38.51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199 33 6170,'0'-4'207,"0"1"-44,0 3 224,0-2-193,0 1 215,0-2-317,-3 0 0,3 2 28,-2-4-161,1 4 172,1-2 171,0 3-102,0-3-217,0 3 4,0-3-282,0 3 0,0 3 243,0 4 0,0 0 9,0 4 1,0-2-125,0 4 0,0-1 104,0 5 1,0 0-10,0 2 1,0 3 68,0 2 1,0-1 8,0 0 0,0-1 62,0 1 1,-2-2-86,0 0 0,-1-3 6,3-1 0,0-1 7,0 2 0,-2-2 4,0-1 0,0-1 3,2 3 1,0-2 0,0 2 1,0-2-42,0 0 1,0 0-9,0 0 1,0 0 9,0-2 1,0 0 41,0 0 0,0-1 0,0 1 1,0 2-14,0 0 1,0 0 0,0-2 1,0 2 29,0 0 1,0 2 7,0-2 1,0 1 8,0-1 1,-2-2 99,0 2 1,0 1-30,2-1 1,0 0-76,0-2 0,0-3 5,0 1 1,0 0-50,0 2 1,0-1-10,0-2 1,0 2 34,0-1 1,0 1-18,0 1 0,0-2 2,0-1 0,0 1-9,0 2 1,-3-1 7,1-1 1,0 1 12,2-1 0,0-1 7,0 0 0,0 1-9,0 2 0,0 0 7,0-1 1,0-1 9,0 0 1,0-1-1,0 3 0,-1-1 1,-1-1 0,2 1-26,-2-4 0,1 3 46,1-3 1,0 3-158,0-2 1,0 2-111,0 0 0,0-1 146,0 0 0,0-2 37,0 1 1,0 1-7,0 0 0,0 0-1,0 1 0,0-2 8,0 1 0,0-1-2,0 2 1,0-3 52,0 3 0,-1-1-46,-1 3 0,1-2 58,-1 0 1,1-1-24,1 0 0,0 2 1,0-4 0,-2 4-4,0-2 1,0 2 0,2-2 0,0 2-4,0-4 1,-1 3-3,-1-2 1,1 2-3,-1 0 1,2-1 22,0 0 1,0-1 0,0 2 1,0-1-19,0 0 0,0 0 3,0-1 1,0 1-9,0 3 0,0-3 1,0 1 0,0-2-5,0 1 1,0 1-3,0 2 0,0-2 2,0-1 1,0-2-7,0 1 1,0-2-19,0-1-105,0 1-269,0-1 139,0 0-222,0-2 484,0-1 0,-6-20 0,-1-5 0</inkml:trace>
  <inkml:trace contextRef="#ctx0" brushRef="#br0" timeOffset="1159">129 84 7173,'-1'4'224,"-1"-2"1,1 1-101,-1 2 0,1-2 37,1 2-75,0-1 1,0 2 60,0 1 0,0 0-13,0 1 0,0-1-19,0 2 1,0 1-57,0 1 0,0-1-119,0 0 0,0 1 111,0 2 0,0 0-141,0 0 0,0-1 148,0 1 1,0 1-19,0 1 1,0-1-58,0 3 1,0-2-34,0 2 1,0-3-10,0 1 1,0 2 12,0 0 1,0-2 22,0 0 0,0 1-15,0-1 0,0 4-130,0-2 0,0 1-205,0-3 0,0-1 253,0 1 1,0 0 130,0 0 0,0 0-57,0-2 0,0 0 53,0 0 0,0 0-37,0-1 0,0 1 1,0 0 0,0 1 31,0 1 0,0-2 8,0 2 1,0-1-3,0-1 0,0 1 6,0 3 1,0-3-8,0 3 1,-2-2 25,0 0 0,0-1-12,2 4 1,0-4-17,0 1 1,0-2 4,0 0 1,0 2-5,0 0 1,0 0-2,0-2 0,0-2-3,0-1 1,0 0 0,0 2 0,-1-3-4,-1 2 1,1-1-3,-1-2 1,1 3 4,1-3 1,0 2 37,0-2 1,0 1 6,-2 2 0,1-1-29,-1-1 1,0 0 4,0 2 1,1 1 35,-1-2 1,2 3 7,0-1 1,0 1-52,0 0 1,-2-2-1,-1-1 1,1 2-52,2 3 0,0-4 20,0 2 0,0-4-8,0 2 0,0-3 15,0 3 0,0 0-3,0 2 0,0-3 4,0 1 1,0-2-2,0 1 0,0 0 87,0 1 1,0 3-59,0-4 1,-2 5 0,0-4 1,0 2-23,2-2 1,0 1 0,0 1 1,0-1-35,0-1 0,0-2-51,0-2-11,0-4-243,0 3-313,0-5 327,0 1 0,0-2 324,0-2 0,0 0 0,0-2 0,-6-40 0,-1-13 0</inkml:trace>
  <inkml:trace contextRef="#ctx0" brushRef="#br0" timeOffset="2076">45 251 7568,'-3'0'555,"0"0"-544,3 0 1,0 3 34,0 1 1,0 2 40,0 3 0,0-2-37,0 2 0,0 1-41,0 0 0,0 0 33,0 1 1,0 2 1,0 2 1,0 2-22,0-2 1,0 3-8,0-1 1,0 1-103,0 2 1,0-1 60,0 0 1,0 0-11,0-2 1,0 2-8,0 0 0,0 0-9,0 3 1,0-4-8,0-1 1,0 0-112,0 2 1,0 0 91,0 1 0,0-2-91,0-1 1,-1 1 96,-1-3 1,1 3 35,-1-1 1,2-1 5,0 1 0,-1 0 23,-1 0 0,1 3 24,-1-3 1,0 0-14,0-4 1,2 2 120,-3 0 0,3 2-97,0-2 0,0 2 17,0-2 0,0 1-22,0-1 0,0 0-2,0 2 0,0-1-42,0-3 0,0 2 20,0 0 0,-1 2-7,-1-2 0,1 3 49,-1-1 0,1-1-2,1-2 1,-2 0-6,0-1 1,0 0 9,2 2 1,0-1-56,0 1 0,0-2 20,0 0 0,0 2 3,0 0 1,0 2-30,0-2 0,0 2-9,0-2 1,0 2 1,0-2 1,-1 1-13,-1-1 1,1-1 26,-1 1 1,1-3-3,1-1 1,0 0-53,0-2 1,0 0-2,0-3 1,0 0-8,0 1 1,0-1-42,0 1 0,0-1-415,0 0 357,0-2 169,0-1 0,0-3 0,0 0 0</inkml:trace>
  <inkml:trace contextRef="#ctx0" brushRef="#br0" timeOffset="3311">328 26 8136,'0'-4'-593,"0"0"0,-1 2 515,-1-3 208,1 4 1,-2-3 109,3 2 13,0 2-126,0-3 124,0 3-337,0 3 1,0 1 66,0 4 0,0 0-15,0 3 0,0-2-5,0 1 1,0 2 40,0 3 0,0 1-12,0 3 0,0-2 6,0 0 0,0 3 2,0 1 1,0 1 1,0 0 0,0 0 0,0 1 0,0 2-19,0-1 1,0-2-2,0 2 0,0-3-95,0 0 1,0-1 108,0-1 1,0 0-4,0 1 0,-1-4-14,-1-1 1,2-1-10,-3-2 1,3 3-16,0 0 0,0 0-4,0-2 0,-2 0 73,-1 0 1,1 2-46,2 3 0,0-3-19,0 0 1,0-1 4,0-1 1,0-1 15,0 1 1,0 0 7,0 0 1,0-2 0,0-1 1,-2 1 40,0 2 0,0 1 9,2-1 1,-1 1 22,-1-3 0,1 1 19,-1 1 1,1-2-24,1 2 0,0-4-38,-2 4 1,1-2-6,-1 2 1,1-2-15,1 0 1,0-1-4,0 3 0,0 0 15,0 0 0,0-2-8,0-1 1,0 1 20,0 2 0,0 0-18,0-1 1,0-1-21,0 0 1,-2-1 26,0 0 1,0 4-2,2-3 0,0 2-1,0-5 0,0 3 1,0-3 1,-2 4-15,-1-2 0,1 2-2,2-1 0,0 1 0,-3-2 0,3 2 9,-2-2 0,1 3-73,1-3 0,-1 2 56,-1 1 1,1-1-5,-1-1 1,1 0 20,1-2 0,-2 2 1,0 0 1,-1-1 23,1 1 1,1-3 6,-1 3 0,1-3-24,-1 3 0,1 0 7,-1 2 0,1 0 1,1-1 1,-2 0-22,0 1 0,0-3-4,2 5 1,-2-6 1,-1 4 0,1-1-7,2 1 1,-2-1 26,0 1 1,0 0 0,2 0 0,-2 0 127,0 0 1,0-1-132,2 1 1,-3-2 94,1 0 1,0-1-76,2 3 0,-2-3 9,0-1 1,0-2-62,2-1 0,0 1-5,0 2 1,0-3-116,0 2-377,0-5-217,0 5 244,0-7-22,0 2 508,0-3 0,0-11 0,0-4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0:47.55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1 289 7618,'4'0'172,"0"0"0,0 2-246,3 0 0,1 2 46,1-1 0,0 2 58,0-1 1,0 2-22,2 0 1,1 1-19,-2 2 0,3-2-13,-1 1 1,1-1-18,0 0 0,0-1 2,0 1 0,0-1-37,-1 1 1,1 1 69,0 1 1,3 1-151,1-1 0,-1 2 143,1-3 1,-2 1-10,0 0 0,0-1-16,0 2 1,0-1 2,-2 2 1,0-3-54,0 0 1,-1-1 2,-2 0 0,3-1 7,-3 0 0,2 1-13,1-1 0,1 1-9,-1 2 1,2-2 37,-5 2 0,2-2-17,-2-1 0,4 1 103,-3 2 0,1-2-43,-3 2 0,2-2 17,0-1 0,-1 1 22,1-1 1,-1 2 14,3 1 0,0 0-56,0-3 1,0 3 6,0-1 0,-1 1-25,1-3 1,1 3-9,1-1 0,-2 3 45,2-3 1,-1 1-1,-1-3 0,-3 0 0,1-2 0,-1 3 0,1-2 0,1 2 5,-2-3 0,3 4-9,-1 1 1,1-1 83,0-1 0,-2-1-52,-1 0 1,1 1 7,2-1 0,0 1 15,0-1 1,-3-2 10,1 1 0,-2 0 35,4 3 1,-4-1 11,1 2 0,1-2-129,0-1 1,-1 1 22,0-1 1,1 1-15,2-1 1,-2 0 23,2 1 0,-2 0-11,4 1 0,-3 0-14,-1 0 0,-1-1-15,0 0 0,0-3 0,-1 0 1,0 1 14,2 1 1,1 0 9,-1 1 0,-1-1-25,3 1 0,-4 1-3,4 1 1,-1-1 28,0-1 0,1-1-2,0 1 1,0-1-1,0 0 0,-1 1-2,1-1 1,0 3 36,0-1 1,0 1 9,0-3 0,-3 1-57,1-1 0,0 0-33,2 1 0,-1-1-7,-2-2 0,2 2-18,-4-2 0,4 1-102,-2-1 129,0 2 46,-1-5 0,-6 1 0,-11-7 0,-6-2 0</inkml:trace>
  <inkml:trace contextRef="#ctx0" brushRef="#br0" timeOffset="1025">52 206 8047,'4'0'-181,"0"0"0,1 0 123,1 2 0,-2 0 34,1 2 0,-1-2 131,2 3 1,1-3-7,-1 2 0,1 0-12,2 3 1,1-1-114,3 0 0,0 1 81,2-1 1,-1 3-9,4-1 1,-2 3-152,1-2 0,2 2 29,-2 0 1,1-1-79,1 0 0,2 0 160,-2 1 1,4 1-27,-4-1 1,5 3-24,-1 1 0,0-1-9,-2-3 1,0 1-27,0-1 1,-1 1-7,1 1 0,-1-1-41,-1-1 0,-1 0-53,-1-2 0,2 2 203,2 0 0,-1 1-49,0 1 0,-3-1-48,5-2 0,0 5 70,-1-3 1,1 3-4,0-2 1,-2-1-3,1 1 0,-1 0 14,-1 0 1,-2-3 26,0-2 0,-2 2-32,2-2 1,1 3 12,1-3 0,-2 3 16,0-2 1,-1 0 2,2-1 0,0 2 20,-1 3 0,0-2 4,0 0 1,-2-3 21,2 0 1,-1 1 3,1 0 0,0-1-112,-4-1 1,2 1 52,-2 1 1,0 0-4,2-3 1,-2 2 23,-3 1 1,5 0 0,-3-3 0,3 0-21,-3 1 1,1 0-4,-3 1 0,4 0-28,-1 0 0,2-1-8,-3-3 1,1 2-22,0-2 0,0-1 53,0 2 1,-1-2-31,-1 2 0,1 0 46,-2 0 0,0-2-1,-2 1 0,1 0-39,0 0 1,1 4 0,-4-2 1,4 0-2,-3-2 1,1 1-1,-2 1 1,0-2-41,1 1 1,-3-3-117,0 2 1,1 0-55,1 0 1,0-1-83,-2 0-104,2-3 288,-3 3 110,1-3 0,-13-3 0,-5 0 0</inkml:trace>
  <inkml:trace contextRef="#ctx0" brushRef="#br0" timeOffset="1950">110 129 7883,'2'3'-419,"0"1"370,2-2 0,0-1-144,3 4 1,2-1 158,2 2 0,2 1 41,2-1 0,0 3 101,4-1 0,1 4-47,3-2 0,2 0 4,-1 1 0,1 2-41,0 2 0,-1 0-19,-1-2 0,-2-1 8,0 1 1,0 1 3,0 1 1,-1-4-21,2 2 0,-2-2-11,2 2 1,-1 2-40,2 0 1,2 2 47,1-2 0,1 2-6,-1-2 1,0 2 12,2-2 0,-3 0-4,-1-2 0,-2 0-3,-3 0 1,2 0-3,1-1 1,-1 1 3,-2 0 1,3 0 1,-1 0 1,2 0 0,1-1 0,-4 1 59,4 0 1,-3 0 4,0 0 1,0-1-15,3 1 1,-6-1 7,1-1 1,-3-2 20,1-2 1,-2 0 127,2 1 1,0 0-101,0 3 0,3-2 141,-3 1 1,5 0-199,-3 1 0,1 0 11,-3-2 0,2 0 15,-2 0 1,-1-2 13,-1 1 1,-2 0-7,0-2 1,1 0-70,-1 1 1,3-1-144,-6 1 0,4-1 58,-3 0 0,-1 1-124,0-1 1,1 3 1,2-1 0,-3 0 56,1-4 0,-3 2-72,1-2 1,0 2-29,-1 1 9,4-1 1,-5 0-127,1-2-275,0 2 418,-5-6 210,0 3 0,-4-3 0,-1 0 0,-1 0 0,-35-14 0,-8-4 0</inkml:trace>
  <inkml:trace contextRef="#ctx0" brushRef="#br0" timeOffset="2751">148 0 8031,'6'0'180,"6"3"-69,1 1 0,4 3-9,0 1 1,4 2-19,3 3 0,3 4-161,1 0 1,0 3 84,0-3 0,1 2-126,3 0 0,2 3-65,-2-1 1,1 1 8,-3-1 0,2-1 27,0 2 0,-1-2 100,-1-1 1,1 0-12,-1 0 0,2 1-40,0 2 1,2 1 13,0 2 0,3 0 147,0-1 1,1 0-78,3-3 0,-3 5 250,1-2 0,-2 0 46,-2-3 1,-1-1 36,-2 1 1,-1-1-172,-1 0 1,-1-4-28,-4-1 0,3-1 15,0-2 1,0 3-114,-3 0 0,1 1-56,0-1 0,0-1 26,2 3 0,-1-2 17,3 2 1,-3 0 81,1 0 0,0-1 8,0-1 1,-1-1-79,-3 1 0,-2-4 16,-3 0 0,0-3-35,0 0 0,-2-1 56,-2 0 1,-2-3-231,0 0 1,-3-2-134,-1 3 34,-2-4 1,-1 4 24,1-3 1,-3 3-520,0-3 32,-2 0-80,1-2 812,-3 0 0,-6 0 0,-10 3 0,-7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2:29.9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0 116 6581,'4'0'462,"-1"0"-281,-1 0-84,-1 0 0,3 0 98,-2 0-4,-1 0-102,4 0 1,-3 0 3,2 0 1,-3-1 6,1-1 8,2 1-101,0-2 1,2 3-6,0 0 1,-1 0-7,-1 0 1,0 0-12,3 0 1,0 0-13,1 0 1,-1 0 12,2 0 0,1 0-6,1 0 0,0 0 11,0 0 0,1 0 0,-1 0 1,1 0 20,1 0 0,-1 0 5,1 0 1,0 0-11,0 0 0,0 0 31,0 0 1,-3 0 3,1 0 1,-1 0-43,1 0 1,1 0-1,-2 0 1,0 0-24,1 0 1,-2 0-6,1 0 1,-1 0 12,2 0 0,-1 0 14,0 0 0,2 0-5,-4 0 1,4 0-1,-2 0 1,0 0-1,1 0 0,-1 0 3,1 0 0,-1 0 2,1 0 1,-2 0-49,3 0 0,-2 0-4,0 0 0,1 0-80,2 0 1,0 0 102,-1 0 1,1 0-13,0 0 1,0 0 26,0 0 1,0 0-3,2 0 0,-3 0-26,3 0 1,-2 0 7,4 0 0,-2 0-22,0 0 1,-1 0 0,1 0 0,-2 0 93,2 0 0,0 0-34,-2 0 0,3 0-1,-3 0 0,2 0-13,-3 0 1,0 0 3,-1 0 0,1 0 39,-1 0-2,1 0 1,0 0-9,-1 0 1,-2 0 4,-2 0 0,-1 0-108,0 0 0,2 0 24,0 0 0,-1 0-126,2 0 1,-2 0 87,-1 0 1,1 0-166,-1 0 0,1 0 122,-1 0 138,-2 0 0,4-3 0,-1 0 0</inkml:trace>
  <inkml:trace contextRef="#ctx0" brushRef="#br0" timeOffset="817">26 19 8163,'6'0'-852,"1"0"1,0 0 620,1 0 0,-1 0 578,2-3 1,-2 3-256,0-2 1,-1 1-56,0 1 1,3 0-50,-1 0 1,2 0 59,-2 0 1,0 0 3,3 0 0,-1 0-28,3 0 0,2 0-7,0 0 0,3 0 1,-1 0 1,4 0-23,0 0 0,1 0 27,0 0 1,0 0 0,1 0 0,4 0-58,-1 0 0,2 0 51,0 0 0,-2 0-3,2 0 0,-2 0-6,0 0 1,0 0-4,2 0 1,-3 0 5,3 0 1,-5 0-3,2 0 0,-3 0 50,-1 0 0,0 0 3,0 0 0,-1-2-162,1 0 0,-1-1 2,0 3 1,-1 0-124,0 0 0,0 0 189,-2 0 0,-1-2-18,-1 0 1,-1 0 38,1 2 0,-3 0 2,-1 0 1,1 0 60,-1 0 0,0 0-123,1 0 1,-2 0 14,2 0 0,-2 0-25,0 0 0,0 0-147,1 0 0,-1 0 228,-1 0 0,1 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29.91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58 27 8041,'0'6'-478,"0"1"-39,0-1 0,0 1 392,0-1 0,0 1 195,0-1 1,0 1-5,0-1 1,0 1 4,0-1 1,0 1-1,0-1 0,0 0-4,0 1 0,0 0-12,0 2 0,0-1 29,0 5 0,0-2 14,0 2 1,0 0-9,0-2 0,0 1-28,0 1 0,0 0-111,0 0 1,0-2 35,0-1 1,0 1 29,0 2 1,0-1-44,0 1 0,0-3-17,0 3 1,0 0 20,0-2 1,0 1-20,0 1 1,3 0-44,-1 0 0,0-2 64,-2 0 0,0-1-2,0 1 0,0 1-10,0-1 1,0 1-4,0 1 1,0-2 28,0-1 0,2-1-3,0 2 0,0-1-7,-2 1 0,0 0 2,0-2 0,0 2 5,0-3 0,0 4-8,0-2 1,0 3 40,0 0 0,0 0 18,0 0 0,0-1 7,0 1 0,0 0-26,0 0 1,0 0 9,0-3 0,0 4 33,0-3 0,0 2 10,0-5 0,0 4-54,0-1 0,0 0 40,0 0 1,0-1-2,0-1 1,0-2-14,0 1 1,0 2-7,0 1 1,0-1-36,0-2 0,0-1 2,0 0 1,0 2-1,0-1 1,0 1 1,0-3 0,0 3-17,0 0 0,0 1-105,0-1 1,0 2 101,0-3 1,0 3 45,0-2 0,0 2 7,0-3 0,0 2 5,0-2 1,0-1 14,0 2 0,0-2-48,0 0 1,0-1 8,0 1 0,0-1-41,0 1 1,0-1-22,0 1 0,0-1-13,0 0 1,0 1 3,0-1 1,0 1-14,-2-1 1,1 1 43,-1-1 0,1 1 1,1-1 0,0 1 18,0-1 0,0 1 6,0-1 0,-1 1 16,-1-1 1,1 1-22,-1-1 1,1 1 11,1-1 1,0 0-59,0 1 1,0 0-5,0 2 0,0-2 30,0 2 0,0 0-7,0 0 0,0-1-1,0-1 1,0-1-7,-2 1 0,1-1 43,-1 1 1,1-1-24,1 0 1,0 1 1,0-1 1,-2 1 10,0-1 0,0 1 8,2-1 0,0 1-8,0-1 0,0 1 1,0-1 0,0 1 2,0-1 1,0 1 1,0-1 1,-3 1-9,1-1 12,0 1 0,2-1 1,0 0 1,0-1 4,0-1 0,-1 0 2,-1 3 0,1-1-13,-1 1 1,2-3 2,0 0 0,-1 2-6,-1 1 1,1 1 0,-1-4 1,1 2-5,1 0 1,0-2 1,0 1-3,0-1 0,-2 3 7,0-1-6,0 0 0,2 1 28,0-1 1,0 1 36,0-1-66,0 1 0,0-1 4,0 1 0,0-3 14,0 0 0,-1-1 52,-1 1 11,1-3-64,-2 5-1,3-2-8,0 2 0,0-2 4,0 1-45,0-4 10,0 5 0,0-5-25,0 4 1,0-3 10,0 2 1,0-2-7,0 3 0,0-3 25,0 2 1,0-2 1,0 3 0,0-3 12,0 2 0,0-2 7,0 3-16,0-4 8,0 5 1,0-5 25,0 4-55,0-4-2,0 2 22,0 0 1,0-2-20,0 3-136,0-2-13,0 1-48,0-3 0,-6-17 0,-1-5 0</inkml:trace>
  <inkml:trace contextRef="#ctx0" brushRef="#br0" timeOffset="1901">168 1 8098,'0'6'-406,"0"1"-408,0-1 787,0 1 0,0-1 285,0 1 1,0-1-113,0 1 0,0-1-13,0 1 0,0 1-136,0 1 0,0 0 50,0 0 1,0-1 20,0 3 1,0-3-15,0 3 1,0 0-20,0 2 0,0 0-15,0 0 0,0-3-3,0 1 1,0 0-67,0 2 1,0 2-3,0 0 1,0 0 33,0-2 1,0 2 11,0 0 1,0 3-13,0-3 1,0 1 8,0-1 1,0-1-7,0 3 1,0-2-70,0 3 1,0-4-2,0 1 0,0 1 8,0-1 0,0 0 3,0-2 1,0 0 52,0 0 1,0 0-4,0 0 0,0 0 9,0 0 1,0-2 15,0-1 0,0-1 7,0 2 0,0-1 16,0 1 0,0 1 11,0-1 1,0-1 81,0 1 1,0-1-31,0 3 1,0-2-37,0 0 1,0-1-16,-2 1 1,1 0-1,-1-2 0,1 2 2,1 0 0,0-1-5,0 1 1,0-1 34,0 1 0,0 0 2,0-2 0,0 2-33,0 0 1,0-1-44,0 1 1,0-2 1,0 2 1,0-3 13,0 3 0,0-2-7,0 1 0,0-1-3,0 2 1,0-3-12,0 3 0,0-1 22,0 1 1,0 1-2,0-1 0,-2-1 4,0 1 0,0-1-4,2 1 1,0-1-24,0-1 1,0-2-14,0 4 1,0-1-6,0 1 1,0 1-15,0-4 1,0 4-11,0-2 0,0 0 18,0-2 0,0 2-10,0-2 0,0 3-46,0-2 0,0 0 58,0-3 0,0 3 4,0-1 0,0 2 3,0-2 1,0-1 5,0 2 1,0-2-4,0 0 1,0-1 2,0 1 0,0-1-3,0 1 15,0-1 0,0 1-7,0-1 1,0 0 15,0 1 0,0-3-1,0 1-5,0-1 0,0 2-3,0 1 11,0-1 1,-3 1 18,1-1-30,0 1 0,2-1 4,0 1 0,0 0-10,0 1 0,0-2-20,0 0 1,0-1-9,0 2 1,0-1-5,0 0 20,0 1 0,0-1 14,0 1 12,0-1 1,0 1-2,0-1 1,0-1 8,0 2 4,0-2 1,0 4-44,0-2 14,0-1 1,0 1 18,0-1 1,0 1-8,0-1 1,0 0 0,0 1 1,0-3 5,0 1 0,0-3 3,0 2 0,0 0 5,0 3 1,0-3-10,0 0 1,0-1 10,0 1 2,0 0 1,0 1 1,0-1 1,0-2 38,0 2 1,0-1 5,0 1 1,0-2-24,0 2 0,0-2 7,0 3 1,-1-3 75,-1 2 1,1-2-111,-1 3 1,2-3 4,0 2-4,0 1 0,0-1-8,0 0 1,0-2 93,0 3-14,0-4-30,0 5 1,0-5 70,0 4-116,0-1 78,0 2-157,0 1 68,0-1 1,-1 0-9,-1-2 1,1 0 75,-1-2-40,1-1 0,1 2-134,0 0-9,0-3-185,0 3-92,0-3 1,-6 0-1,-1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2:31.67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7 7526,'4'0'245,"0"0"1,1 0-103,4 0 0,-1 0-16,2 0 0,2 0-102,3 0 0,0 0 78,4 0 1,0 0-111,4 0 0,1 0 65,1 0 0,2 0 55,0 0 0,5 0-173,2 0 1,0 0 28,-2 0 0,1 0-38,1 0 1,2 0 45,2 0 1,1 0-3,-1 0 0,1 0 65,-1 0 1,2 0-5,-1 0 1,1 0-38,-4 0 1,1 0-13,-1 0 0,4 0 11,-4 0 1,0 0-29,-4 0 0,0 0-98,0 0 1,0 0 58,-2 0 1,-2 0-156,-5 0 0,1 0 120,-2 0 0,1 0-1,-4 0 0,1 0 30,-2 0 1,-3 0-11,0 0 0,-1 0-68,-1 0 0,-3 0 64,-2 0 0,-1 0-610,0 0 699,-1 0 0,3-3 0,1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2:39.99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97 988 6221,'-3'0'411,"-3"0"1,5 0-168,-4 0-44,4 0-94,-5 3 0,5-2 73,-4 1-19,4-1-218,-2-1 163,0 0-22,3 0-95,-3 0 34,3 0 1,3 0 9,1 0 0,2-1 32,0-1 0,3-1-38,-1-1 1,1-2 0,0 2 1,-1-2-25,2-1 1,0 1-1,3 0 1,-4-3 28,4 1 1,-2-1-5,2 3 1,0-1-4,-1 1 0,1-1-1,-3 1 1,2-1-2,-1-2 1,1 2-22,1-1 0,-2 0-2,-1 2 0,-1 0 7,2-1 1,-3 1-4,3-1 1,-3 1-7,3 0 0,-2-1-9,1 1 1,1-1 5,2-2 1,-2 3-2,-1-2 1,1 2 4,2-2 1,0 0 1,-1 2 1,1-1 146,0-2 0,-1 2-120,0-1 0,0 0 7,3-1 0,-2 2-59,0-1 0,-2 3 0,-1 0 1,1 1-1,2-2 0,-2-1-11,-1 1 0,1 1 19,2 1 1,-2 0 17,-1-2 1,-1 1-5,2-2 0,-3 4 13,3-3 0,-1 1 10,0-2 1,3 1 9,-3 0 1,2-1 9,-2 1 0,5-3-3,-3 1 1,3-2 5,-3 2 1,1 1-41,0-2 1,0 2-5,0 1 1,-3 1-6,1 1 1,0 0-7,2-3 0,-3 1-8,1 0 0,-1-1 27,1 1 0,-1-1-5,-2 1 0,2 0 34,3-1 0,-2 1 6,-1-1 1,0 1-40,1-1 1,1 1 2,-1 0 1,0 1-150,0 1 1,1 0 113,-1-3 0,0 0-9,0 0 0,1-1 34,-1 4 0,-1-2-14,0 0 0,3-1 47,-1 1 1,2 0 5,-6-1 1,4 3 9,-1 0 1,0-1-50,0-1 0,0-2 21,-2 2 1,2-2-39,0 4 0,1-2-13,1 0 0,-3-1 34,1 1 0,0 1-11,2 1 1,-1 0 16,-2-3 1,2 1 3,-1 0 0,1-2 40,-2 0 0,2 3 10,-1-1 1,-1 1-55,1-2 1,-1 1-4,3-1 1,-2 1-2,0-1 0,-1 1 10,3 0 1,0-1-9,0-2 1,0 2-24,-1-2 1,1 2-10,0 1 1,0-1-30,0 1 1,-3 2 47,-2-1 1,0 2-137,1-1 1,-2-1 73,1 2 0,-3-1-274,0 2 107,-4-3-286,2 4 192,-3-2 216,0 3 0,-9 3 0,-1 1 0</inkml:trace>
  <inkml:trace contextRef="#ctx0" brushRef="#br0" timeOffset="1335">14 924 7506,'-4'0'-237,"-1"0"555,4 0-120,-2 0 185,3 0-305,0-3 1,0 2 62,0-4 1,3 3-19,1-2 1,2 0-76,0 0 0,3-2 31,2 2 0,-1-1-97,1-2 1,0-1 56,1-1 1,3-2-109,0 3 1,3-2 53,-1 2 1,0 0-16,0-3 1,-2 3 31,2-3 1,-1 1-12,1-1 1,1 2 2,-3 0 0,0 2-1,-2-2 0,0 2 5,0 1 1,-1-1 3,1 1 0,-2-3 0,0 1 0,-1-1 18,3 3 1,-2-1-1,-1 1 0,0 0-62,1-1 0,1 1 45,-1-1 1,1 1-44,1 0 0,1-3 39,-1 0 0,3 0-4,-3 1 1,1 0 29,-1 0 1,0 1 1,0 0 0,2 1-16,0 0 0,-2-2 3,-3 0 0,1 1 27,2-2 0,-2 2-30,-1 1 1,0-1 57,1 1 1,1-1-58,-1 1 0,0 0-2,0 2 1,-1-2-15,-2 2 1,2-2 0,0 0 0,2 0-28,-1 2 0,-2-2-6,0 2 0,1-1 30,1 1 0,1-2-9,1 2 1,-3-1 11,1 0 0,0 0-1,1 0 0,1 0-1,-3-2 1,2 2 7,-1-1 0,1 3 3,1-3 1,0 1-2,0-2 0,-3 2 1,1 0 1,0 0-5,2 0 0,-3 0-1,1-2 1,-3 1 18,3-1 1,-2 1-18,1 0 1,0-1 0,1 1 1,1 0-2,-1 2 0,-1-2 0,1 2 1,-1-2 7,0 0 1,2-1 1,-1 1 0,1 2 24,1-1 1,-2 1 10,-1-2 0,1-1-28,2 1 1,-2-1-15,-1 1 1,0 0-1,1 2 0,1-2-18,-1 2 1,1-2-5,1 0 0,-1 2 10,-2-1 1,3 1-8,-3-2 1,1-1 19,2 1 1,-4 0 20,4 2 0,-2-2 5,-1 2 0,0-1-74,-1 1 1,0-2 0,2 2 0,0 0-13,-2 0 0,1-1-9,-1-1 1,2 0 35,-3-1 0,3 2-12,-3-1 0,4 2-6,-1-3 0,-2 1 4,-1 1 0,-3 2-280,0-1 80,-1 2-296,2-1 206,-2 3-275,-1 0 535,-3 0 1,-9 12 0,-2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2:42.54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0 796 8501,'4'-1'187,"1"-1"1,-3 1-119,2-4 0,0 3 16,3-2 0,0 2-19,2-2 0,0-1-97,4-1 1,1-3 11,1 1 1,-1-3 21,3 3 1,0-1-6,0 3 1,0-3-2,-2 0 0,3 1-14,-3 2 0,-1-1-7,-1 1 1,-1-1 11,-1 1 0,3-1-3,-4 1 1,3 2 5,-4-1 1,2 1 20,0-2 0,-2 2-1,0-1 0,1 1 51,0-2 0,2-1 7,1 1 1,0-1-35,0-2 0,2 2 11,0-2 1,1 2-61,-2 1 1,1-1-3,2 1 1,-3-1-52,1-2 0,1 2 87,2-1 1,-3-2-9,0 2 0,-1-1 55,-1 3 1,2-1 1,0 1 0,-1 0-70,-1-1 0,0 1 12,0-1 0,0 1-9,0 0 1,-1-3 1,1 0 1,0 1-139,0 1 1,0 1 65,0 0 1,-1-2 33,1 0 0,0 1 20,0-2 0,0 2-10,0 1 0,-1-1 34,1 1 1,-1-1 5,-1 1 0,2 0-7,0-1 0,-3 1 12,3-1 1,-2 1 2,0 0 0,3-2-9,-1 0 1,2-1 2,0-2 1,-2 2-16,2 2 1,-1 1-2,-2-1 0,1 1-25,-3 0 0,2 1-3,-4 1 1,2 1-10,-2-2 0,0 0-7,3 0 1,-4 0 48,2-2 1,0 1 7,0 2 0,2-2 0,0 2 1,1-2-22,1 0 1,0 0 6,-1-1 0,1 3-17,-3 0 1,5-1 3,-3-1 1,3-3-5,-3 1 0,-1 0-13,0 4 0,-3-2-7,3 2 1,-2-1-45,1 1 0,-4-1-6,0 2 0,-1-1-73,2 2-19,-1-3 0,0 4-60,-2-4-44,2 4-108,-5-2-357,1 3 747,-2 0 0,-17-3 0,-4 0 0</inkml:trace>
  <inkml:trace contextRef="#ctx0" brushRef="#br0" timeOffset="1100">180 764 8131,'-4'0'0,"-1"1"0,3 1 0,-3-2 0,4 3-41,-1-3 166,2 0 0,0-2-25,2 0 1,3-2-57,3 2 0,0-3-113,3 0 0,-3 0 90,3-2 1,2 1-106,2-1 1,0 1 81,-2 0 1,2-1-111,2 1 0,2-4 92,0 0 0,3-2-9,-1-1 1,3 0 114,0 0 1,-1 0-97,3 1 0,-5-1 150,3 0 1,-3 1-118,0 1 1,-2-1-11,2 1 0,-2 2 4,2 0 0,0-1 0,0 0 1,2-2 37,3-1 0,-1 1-6,1 1 1,-2-1-55,-1 1 0,1-1 26,1-1 0,-1 1 30,-1 1 1,-2 0-45,0 3 0,0-3 2,0 2 0,-1-1-39,-1 1 1,0 0-127,-2 0 1,0 2 117,0-1 0,-3 0-100,1-1 1,1 2 138,-1-2 1,0 0-7,0 1 0,-1-3 20,1 2 0,-2 1 128,0 1 1,0 3-142,0 0 1,-3 0-42,-2-3 1,-1 3 7,0 0 1,-3 2-3,0-3 1,-1 4-58,1-1-15,-3-2 34,2 1 0,-2-1-119,1 2-5,-1 1 97,2-2 0,-3 3-172,2-3-313,-1 3 180,2 0 403,-3 0 0,-3 5 0,0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2:56.3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45 8182,'0'-3'-1815,"0"-3"1970,0 5 28,0-4 49,0 4 187,0-2-86,0 0 0,0 2-119,0-1-6,0 2-369,0 2 0,0 2 47,0 2 0,0 3 33,0-1 1,0 4 27,0-1 1,0-1 22,0 0 1,0 1-9,0 2 0,0 0 22,0-1 0,0 1 3,0 0 0,0 0 17,0 0 1,0-2 7,0 2 1,0-4 16,0 4 0,0-2-37,0 2 1,0-2 24,0 0 0,0-1-15,0 3 0,0-1 2,0-1 0,0 1-3,0-1 0,0-1 0,0 3 0,0-3-1,0 2 0,0-2 0,0 0 0,-3-1 73,1 2 1,0-3-62,2 3 0,0-3 4,0 3 1,0-2-11,0 1 1,0-2-3,0 1 1,0-2 24,0-1 0,0 1 1,0 2 1,0-2 9,0 2 1,0-2 2,0-1 0,0 1-32,0 2 1,0-2 10,0 2 0,0-2 15,0-1 0,0 1-29,0 2 1,0-2-3,0 1 1,0 0-7,0-2 0,0 0-9,0 1 0,0-1 3,0 1 0,0-1 14,0 0 1,0 3-12,0 0 1,-1-1-3,-1-1 0,2-1 3,-3 0 0,3 1 0,0-1 1,0 1 0,0 2 0,0-2 1,0 2 0,0 0-1,0-1 0,0 1 1,0-3 1,0 1-1,0-1 1,-2 1-4,0-1 0,-1 0 10,3 1 1,0-1 10,0 1-18,0 2 1,0-2 0,0 2 1,0-2 1,0 2 0,0-2 0,0 2 1,0-2-4,0 2 0,0-1 0,0 3 0,0-4 1,0 2 1,0 0-2,0 0 0,0-1-5,0-1 1,0 1 21,0 1 1,0-1 2,0-1 0,0 0-19,0 1 1,0 0-1,0 0 1,0-1-39,0 0 0,0 1-4,0 1 0,0 2 30,0-3 0,0 1 4,0-3 1,0 1 1,0 2 0,0-2 10,0 1 0,0 0-1,0-2 0,0 1 18,0 2 1,0-2 7,0 4 1,0-3-21,0 1 1,0-2 7,0 2 1,0-2-16,0 2 1,0 0-2,0-1 0,0 2-3,0-2 1,0-1-49,0 2 0,0-2-7,0-1 0,0 3 24,0 0 1,0 0-11,0-1 1,0-1 7,0 2 1,0-2-5,0 0 0,0-1 27,0 0 1,0 1-20,0-1 1,0 3 25,0-1 0,0 1-28,0-3 1,0 1 4,0 2 0,0-2-17,0 2 1,0-2-7,0-1 0,0 3 37,0-1 1,0 2-1,0-2 1,0-1-14,0 2 1,0-2-3,0-1 0,0 3-10,0-1 1,0 2 30,0-2 0,0-1 1,0 2 0,0 0-10,0 0 1,0-1 2,0-1 0,0-1 12,0 1 0,0-1 9,0 0 1,0 1-3,0-1 1,0 1 4,0 2 0,0 0 5,0 2 0,0-2-13,0-2 1,0 1-3,0 1 1,0 1-1,0-1 1,0 2-1,0-3 0,0 1-10,0-3 0,0 3-1,0-1 0,0 1-110,0-3 1,0 1 62,0-1 0,0 0-8,0 1 0,0-3-104,0 0-242,0-2 317,0 1 94,0-3 0,3-17 0,1-5 0</inkml:trace>
  <inkml:trace contextRef="#ctx0" brushRef="#br0" timeOffset="1534">180 0 8000,'-3'0'376,"0"0"-424,3 0 32,0 3 0,0 1 32,0 2 1,0 1-25,0 2 1,0-1-13,0 2 1,0 1 8,0 2 1,0 0-2,0 0 0,0 1 0,0 1 0,0 3 21,0-3 0,0-1-41,0-1 1,0 2-12,0 0 1,0 0-5,0-2 0,0 0 11,0 0 0,0 0-1,0-1 0,0-1-24,0 0 0,0-1 36,0 3 1,0-1 4,0-1 0,0 3-4,0-1 0,0-1 8,0-1 0,0-1-53,0 1 1,0-1-5,0-2 1,0 0 56,0 3 1,0-3 0,0 0 1,0-1 15,0 0 1,0 0 2,0 1 0,0-1-3,0 2 1,0-1 8,0 0 1,-2-1-18,0 2 1,0 0 13,2 0 1,0-1 15,0-1 1,0 1-39,0 1 0,0 2-3,0-3 0,0 1 6,0-3 0,-3 1-3,1-1 0,0 3 10,2-1 1,0 1-2,0-3 0,0 1 1,0 2 0,0-1 11,0 2 1,0-2-4,0 1 0,0-2-1,-3 2 1,3-1 2,-2 3 0,1-1-45,1 0 1,0 2-5,0-4 0,0 3 5,0-3 1,-1 3-10,-1-2 1,1 2 36,-1 0 0,1-1 9,1 0 0,0-2-14,0 1 1,0 0 23,0 0 1,0 2 5,0 0 1,0-2 11,0 0 1,0 0 13,0-1 1,0 1-21,0-3 0,-2 3 6,0-1 0,0 3-23,2-2 1,0 1-2,0-1 0,0 0-70,0 0 1,0-2 66,0 1 1,0 2-5,0-2 0,-2 3-17,0-3 0,0 2-5,2-2 1,0-1-4,0 2 1,-1-1-5,-1 0 0,1 0 15,-1 3 1,1-3 17,1 0 0,-1 2 0,-1-2 1,2 1 1,-3 0 1,3-2 0,0 2 1,-1-2 56,-1 2 1,1-2 16,-1 2 1,1-2-34,1-1 0,0 1-18,0-1 1,0 3 39,0-1 1,0 1-53,0-3 0,0 1-2,0 2 1,0-2-5,-3 1 1,3 0-6,-2 1 1,1-1 3,1 2 1,0-1-4,0 2 0,0-1-9,0 0 1,0 2-6,0-1 0,0-1 23,0 1 1,0-1 8,0 3 1,0-2 4,0 0 0,0-1 19,0 0 1,0 2 5,0-1 0,0-1-6,0 1 0,0-3 6,0 3 1,0-3-22,0 0 0,0 0 0,0 1 1,0-2-66,0 2 1,0-2 58,0 2 1,0-1-5,0 2 1,0-1 1,0 2 0,0-3-2,0 3 1,0-2-28,0 4 0,0-4 1,0 4 1,0-4 11,0-1 1,-2 2 1,0 1 0,-1-1-49,3 1 1,0-4-18,0 2 1,0-2-11,0-1 1,0 0 1,-2-2 0,1 2-120,-1-2 1,1 0-91,1 0-299,0-2 180,0 1 395,0-3 0,-11-49 0,-4-11 0</inkml:trace>
  <inkml:trace contextRef="#ctx0" brushRef="#br0" timeOffset="2760">59 0 8284,'0'5'-892,"0"-1"334,0 1 1,0-2 791,0 2 0,-1 0 11,-1 3 1,1 0-101,-1 3 0,1-3 24,1 3 1,0 0 11,0 2 1,0 1-48,0 1 0,0 3 12,0-3 0,0 2-14,0 0 0,0 0-58,0 0 0,0-2-77,0 2 1,0-2 60,0 2 0,0-1-164,0 2 0,0-1 131,0-2 1,0 5-122,0 0 1,0-2 64,0-1 0,0 0-13,0 3 1,0-1 10,0 0 0,0-2 36,0 0 0,0-3-25,0 1 0,0 1-51,0-1 1,0-1-8,0-2 1,0 0 45,0 3 1,0-2-9,0 0 1,0-1 14,0 0 0,-1-2-8,-1 3 1,2-2-10,-3 2 0,3-3 0,0 1 0,0-2 18,0 1 1,0 1 2,0 2 0,0 0 5,0 0 0,-2-3-18,-1 1 0,1 2-1,2 2 0,-2 0 39,0-2 0,0-1 2,2 1 0,-2 0 2,0 0 1,0 0 6,2-1 1,0-1 41,0 0 0,0 0-49,0 1 1,0 1 6,0-3 1,0 2 16,0-4 1,0 4 4,0-2 0,0 2-14,0-2 0,0 2 4,0-4 0,0 4-10,0-2 0,0 0 2,0 1 0,0-1-35,0 1 1,0 1 22,0-1 1,0 0-2,0 0 0,0 0-26,0-2 1,0 2-8,0 0 0,0-1 24,0 0 0,0-1-5,0 2 1,0-1 8,0 0 1,0 2 24,0-1 0,0 1 3,0 1 1,0-3-26,0-1 0,0 0 2,0-1 0,-1 2 3,-1-2 1,1-1-4,-1 2 1,1 0-4,1 0 0,0 0-3,0-1 0,0 0-46,0 3 0,0-1 23,0 1 0,-1 0-5,-1-2 0,2 2 6,-3 0 1,3-1-2,0 0 1,0 1 6,0 2 1,0 0-1,0 0 1,0-1 1,0 1 1,0 1 0,0 1 0,0-4-29,0 2 1,0-2 18,0 2 1,0 2-3,0 0 1,0-1 27,0-3 0,0-1 0,0-1 1,0-2-1,0 4 0,0-1 4,0 1 0,0-1-9,0-2 0,0-1 4,0 2 0,0 0-42,0 0-17,0-1 0,0 1-120,0-1 1,0-1 82,0-3 1,0-2-416,0 3 261,0-4 250,0 2 0,0-3 0,-6 3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3:10.2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52 180 8244,'5'-4'-174,"0"0"1,0 2-149,0 0 1,-2 1 212,2-2 0,1 3 135,2-2 0,4 1-24,-1 1 1,4 0 66,2 0 1,1 0-6,1 0 0,4 0 18,3 0 0,2 0-12,4 0 1,1 0-17,-1 0 1,2 0-4,0 0 0,2 0-38,-1 0 1,-2 0-99,-3 0 0,1 0-26,-4 0 0,3 0 103,-2 0 0,0 0-8,-2 0 1,-1 0 7,1 0 0,0 0-7,-1 0 1,-2 0-86,-2 0 0,-1 0-6,0 0 1,-1 0 10,0 0 0,-2-1-167,-3-1 0,2 1 262,-1-1 0,9-7 0,-1-2 0</inkml:trace>
  <inkml:trace contextRef="#ctx0" brushRef="#br0" timeOffset="559">0 90 7238,'15'0'230,"0"0"0,6 0-44,0-3 1,6 2-7,3-3 0,5 2-84,4 0 0,2 1 15,4-1 0,2 1-210,0-1 0,0 1 76,-2 1 1,0 0-48,0 0 0,2 0 53,0 0 1,-2 0-176,-2 0 1,-3 0 90,3 0 0,-3 1-123,1 1 0,-5-1 124,-2 4 1,-2-4-111,-2 1 0,1-1-37,-3-1 1,-4 0 59,-2 0 1,-4 0 186,-3 0 0,0 0 0,-10-6 0,0-1 0</inkml:trace>
  <inkml:trace contextRef="#ctx0" brushRef="#br0" timeOffset="1077">20 13 6611,'6'-3'530,"1"3"-407,2-2 1,1 1-46,3 1 0,2 0-57,2 0 1,5 0 27,4 0 0,3 0 47,6 0 0,6 0-18,6 0 1,4-2 2,5 0 0,2 0 8,6 2 1,7 0-73,-1 0 1,3 0-123,-7 0 1,0 0 80,-4 0 0,0 0-258,-4 0 1,-7 2 87,-6 0 0,-7 2 24,-2-2 1,-4 2 169,-4-1 0,17 2 0,-1-2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3:20.24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0 918 6265,'4'-1'143,"1"-1"0,-3 1-106,2-1 1,-2-1-12,3 1 23,-4-3 1,5 2-4,-2-1 0,4-1 18,0 3 0,2-3 3,-2 1 0,2-2 46,3 0 1,0-1-3,0 1 1,0-3 34,-1 1 0,3-3-70,0 3 0,0-1-53,-2 3 0,-2-1 30,-1 1 0,1-2-110,2 1 0,-2-1 128,-1 2 1,1-1-12,2-1 1,-2 0-34,2 2 0,-2 0 3,4-1 0,-1-1-149,-1-1 0,2 1 4,0 1 0,0-1 47,-2-1 0,-1 0 60,1 3 1,2 0 8,0-1 0,0 1 58,-2-1 1,0 1-78,0 0 1,2-3 21,0 0 0,-2-1-4,0 1 0,-2 1 6,4 1 1,-1 1-7,-1-1 0,-1 1 1,1 0 1,0-1 0,0 1 0,0-1 1,0 1 1,-1 0 36,1-1 0,2 1 5,0-1 0,2-1-34,-2-1 0,0 1 1,-2 1 1,0 1-11,0-1 1,2 1 1,0 0 0,0-1 11,-3 1 1,1-1 5,0 1 0,1-1-3,-1 1 1,4 0 38,-5-1 0,3 1 7,-3-1 0,3 1-43,0 0 1,0-3 9,-2 0 0,1 0-29,1 1 1,-2 1-32,2-2 0,-1 2 24,-1 0 1,2 0 38,0-1 1,2-2-7,-2 0 0,0-2 36,0 4 1,2-1 7,2 0 1,-3 2-71,-1-2 0,-1 1 8,1 0 0,-1 1 5,1-2 0,1 1-15,-1 0 1,0 1-23,-3-2 1,1 2 16,0 1 1,0-1-8,0 1 1,-3-1 7,1 1 0,0 0 1,2-1 1,-3 1-29,1-1 1,-2 1-7,1 0 0,1-1 12,2 1 1,-3-1 18,1 1 1,-3 2 0,1-1 1,-2 1-60,-1-2 0,0 1-71,-2 1 13,2 3-12,-6-2-69,3 3-213,-3 0 0,-8 11 1,-3 3-1</inkml:trace>
  <inkml:trace contextRef="#ctx0" brushRef="#br0" timeOffset="975">244 905 8234,'-6'0'-2131,"-1"0"2310,1 0 1,1 0-69,1 0-6,3 0 50,-2 0 633,3 0-464,0-3-250,0 0 1,3-3 12,1 2 1,2-2 0,3 2 0,1-2 2,3 0 0,0-1 25,2 1 1,2-3-28,2-2 1,1 0-122,1 0 1,3-1 45,4 1 1,-1-2-22,3-2 0,-5 4 27,0-2 0,-1 2 3,-1 1 0,1-2-3,-2 4 0,-1-4-9,-2 2 1,3-3 60,-1 1 0,3-1-66,-3 0 0,3 2 6,-3-2 0,3 3-33,-3-2 0,2 0-10,-1-1 0,0 1-17,-1 2 0,-1-3-13,2 3 0,1-2 123,-1-1 0,2 2 0,-7 0 1,5 3-51,-3-3 1,3 1 10,-2 0 0,0-2-16,-3 4 1,1-1-7,-1 3 1,1-3-5,-3 1 1,0-1-39,-2 3 0,2-3-18,0 0 0,0-1 53,-2 1 0,0 0-13,2 0 1,-4 2 43,2-1 1,0 1 15,0 0 0,0 1-14,-4-1 1,0 3-12,-3 0 19,0 0-101,1 0 1,-3-1-5,0 3 0,-1 0 13,1 2 1,-2-1-141,2-1 0,-2 1-53,3-1 0,-4 1-363,1-2 247,2 3 1,-3-3-116,3 3 482,-2 0 0,1 0 0,-9 0 0,-1 0 0</inkml:trace>
  <inkml:trace contextRef="#ctx0" brushRef="#br0" timeOffset="1589">488 860 6898,'6'-3'-118,"1"2"219,-1-3 0,3-3 154,2-1 0,4-2-104,2 2 1,4-2 9,0-3 0,6 0 16,1-2 0,5-1-12,1-1 1,3-2 23,-1 2 1,3-3 33,1-2 0,2-1-95,0 4 1,-3-1-92,-5 5 0,0 0-204,0 2 0,-4 1-4,0-1 1,-3 0 36,-2 0 0,2 0 66,1 0 1,-5 1 2,1 2 0,-4-2 42,0 1 0,-1 1-4,0-1 1,-3 3-66,-1 0 0,-2 1 23,-2 3 1,-1-1-74,-2 3-84,0-3-326,1 1 42,-6 1 510,0 0 0,-17 6 0,-4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3:32.18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103 123 7928,'0'9'-183,"0"-2"1,0 2-525,0 1 0,0-2 581,0 5 0,0-4 380,0 4 0,0-2-305,0-1 0,0 2 70,0-1 1,0-1-10,0 1 0,0-1 12,0 1 1,0 0-3,0-3 0,0 3 11,0-2 0,0 2-5,0 0 0,0-1-40,0 0 0,0 0 10,0 1 1,0 1-1,0-1 0,0 2 2,0 2 0,0-2-6,0 2 0,0-1 3,0-1 1,0 0-2,0 2 0,1-1-1,1 1 1,-1-2 1,1 0 0,-2 2-13,0 0 0,0 0 16,0-2 1,0 0-1,0-1 0,0 2 7,0 1 0,0-4 0,0 2 1,0-1-1,0 0 0,0 1 1,0 0 0,0-1-5,0-1 0,0 1 1,0-1 0,0 1-1,0 1 0,0-1-1,0-2 1,0 2-2,0-4 0,0 4 0,0-2 0,0 3-1,0-1 1,0 0 0,0-1 1,0 1-1,0-1 1,0 0 0,0 0 0,0 1 0,0-1 0,0 0 15,0 0 1,0 0-15,0-2 1,0 2-1,0-3 0,0 5-17,0-2 1,0 2-2,0-5 0,0 3-4,0 0 1,0 0-6,0 2 1,0-4 22,0 4 1,0-4-4,0 2 1,0-1 60,0 0 0,0 3-62,0-3 1,0-1 72,0 0 1,0 1-49,0 1 1,0-2 8,0-1 0,0 2-19,0-2 0,0 4-1,0-2 1,0 0-9,0 1 0,0-3-1,0 0 0,0 2-11,0-2 1,0 1 9,0-3 1,0 3-5,0-1 0,0 1 7,0-3 1,0 1-3,0-1 0,0 3 1,0-1 0,0 1 0,0-3 1,0 3 24,0-1 1,0 1 2,0-3 0,0 1-25,0 2 0,0-2 3,0 2 0,0-2-35,0-1 1,0 1 29,0 2 0,0-2-3,0 2 1,0-2 2,0 2 0,0-2-3,0 2 1,0 0-18,0-1 1,0 2-4,0-2 1,0 2 19,0 0 0,0 0-9,0-1 0,0-1 0,0 2 0,0 1 11,0 2 1,0-3-1,0 1 1,0-2-4,0 1 1,0 0 1,0 1 1,0-1 10,0-1 1,0 1-1,0 2 1,0-2-63,0-1 0,0 0-8,0 0 1,0-1-124,0-1 0,1-4 144,1-1 40,-1-1 0,5-9 0,-3-3 0</inkml:trace>
  <inkml:trace contextRef="#ctx0" brushRef="#br0" timeOffset="1845">20 1 6424,'0'6'-3,"0"1"134,0-1-62,0 0 0,0 1 14,0-1 1,0-2-11,0 1 0,0-1 4,0 2 1,0 2-11,0 0 0,0-1-6,0 2 1,0 1-33,0 0 0,0 0-7,0 1 0,0-1 0,0 1 1,0 1-82,0-1 1,0 1-18,0 1 1,0-1 35,0 1 1,0 0-17,0 0 1,0 0 7,0 2 0,0-2-9,0 0 1,0 0 16,0-2 0,0 1-19,0 1 1,0-1 70,0-2 0,0 0-15,0-1 0,0-1 7,0 2 0,0 0-1,0 1 1,0-1 6,0-1 0,0-2-25,0 4 1,0-3 0,0 0 1,0 0 13,0 1 0,0 0-3,0 2 1,0 0 5,0-2 0,0 1-4,0-1 1,0 2 0,0-3 0,0 4 24,0-2 1,0 0 3,0-2 1,0 0-24,0 1 1,0-2 3,0 1 0,0 0 3,0 1 1,0-2-3,0 4 0,0-3-2,0 1 0,0-2-7,0-1 1,0 1-4,0 2 0,0-2-16,0 1 0,0 0-4,0 1 0,0-2-2,0 2 0,0 0-1,0-1 0,0 2 21,0-2 0,0 0 0,0 3 0,0-1-9,0 3 0,0-2-8,0 0 0,0-1 2,0 0 0,0 2-16,0-1 0,0 1-3,0 1 1,0-1 31,0-1 1,0 1-2,0-1 0,0 0-3,0 0 1,0 0 3,0-2 0,0 1 9,0-1 1,0-1-18,0-1 0,0 2 38,0 2 1,0-2-46,0 0 1,0-2-1,0-1 0,0 3 17,0-1 0,0 1-3,0-3 1,0 1 42,0 2 1,0 0 5,0 2 0,0 0-25,0-2 0,0 2 5,0-3 1,0 4-15,0-2 1,0 2-24,0-2 0,0 2-1,0-1 1,0-2 7,0 0 1,0 0-9,0 0 1,0 1-42,0-1 0,0 0-11,0-3 0,0 1 36,0 2 0,0-2-5,0 1 1,0-1 56,0 0 1,0-1-33,0 1 1,0 0 2,0 1 1,0-1 18,0 2 1,0-2 4,0 0 0,0 1-2,0 1 1,0 0 9,0-1 0,0 2-18,0 0 1,0 0 1,0-1 0,0-1 98,0 3 0,0-3-49,0 3 1,0-3 7,0 3 0,0-1-31,0 1 0,0-1 11,0-2 0,0 0-42,0 3 0,0-1-15,0 0 0,0 2-98,0-4 1,0 4 88,0-2 1,0 1-11,0 2 1,0-2 24,0 1 0,0 1-13,0-2 1,0-1 7,0 1 1,0-3 4,0 3 0,0-3-64,0 0 1,0-1-73,0 0-30,0-1 0,0 1 170,0-1 3,-3-2 0,-4 1 0,-3-1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3:35.1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0 7954,'0'5'-574,"0"-1"0,0 0 558,0 3 1,0-1 557,0 0-443,0 1 1,0-1-4,0 1 1,0 0-84,0 1 0,0-1 50,0 2 0,0 1 34,0 1 1,0 1-3,0 1 1,0-1-27,0 1 1,0 3-42,0 1 1,0-1-93,0 2 0,0-4 77,0 4 1,0-2-89,0 1 0,0 1-48,0-3 1,0 2 32,0-2 1,0 2-38,0-2 1,0 1 67,0-1 1,0 1-10,0 3 1,0 1 37,0-1 0,0 1 0,0 1 1,0-1 16,0 1 1,0-1 10,0 0 1,0-1 4,0 0 1,0 0 5,0 1 1,0-4 2,0-1 1,0 1-5,0-1 0,0 2 1,0-2 1,-2 0-10,0-3 0,0 2 2,2 1 1,0 1-15,0 1 0,0-2 10,0-2 0,0 1-3,0 1 1,0-1-20,0 3 1,0-3-2,0 1 0,0 0 19,0 0 1,0 0 0,0 2 0,0-1-2,0-3 0,0 0 1,0 2 1,-1-1 18,-1 1 1,1-2-24,-1 0 0,1 2 0,1 0 1,0 0-20,0-2 0,0 0-2,0 0 0,0 2 9,0 2 1,0-1-6,0-1 1,0-1-23,0 1 0,0-1-6,0 1 1,0 0 10,0 0 0,0 0 11,0-2 0,0 0 23,0 0 0,0 0-7,0 0 1,0-1-2,0 1 1,0 1-39,0 1 1,0-2 1,0 2 1,0-1 32,0-1 1,0 2 1,0 0 0,0 0 5,0 0 0,0-1 12,0 4 1,0-3-13,0 2 1,0-1 49,0 1 0,0 1 7,0-3 1,0 0-32,0-2 0,0 0 13,0 2 0,0-3-18,0 0 1,0 0 2,0 1 0,0-1-110,0 1 1,0 0 45,0 0 0,0 0-10,0 0 0,0-3 46,0 1 18,0-3 0,-3 13 0,0-1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4:22.890"/>
    </inkml:context>
    <inkml:brush xml:id="br0">
      <inkml:brushProperty name="width" value="0.06" units="cm"/>
      <inkml:brushProperty name="height" value="0.06" units="cm"/>
      <inkml:brushProperty name="color" value="#E71224"/>
    </inkml:brush>
    <inkml:brush xml:id="br1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148 0 6595,'6'0'-153,"-2"0"218,1 0 1,-3 0 80,2 0 29,-3 0-91,5 0-47,-2 0 1,0 0 41,0 0-6,-2 0 141,3 0-113,-1 0 0,2 0-19,1 0 0,-3 0-24,0 0 1,1 0-5,1 0 1,3 0-6,-1 0 1,3 0-10,-3 0 1,4 0-2,-2 0 1,2 0-15,-1 0 0,1 0-12,-2 0 0,2 0-17,1 0 1,0 0-35,0 0 1,-2 0 30,2 0 0,-1 0-9,3 0 1,-2 0-14,0 0 1,0 0-9,0 0 0,-1 0-14,1 0 1,-2 0-6,0 0 1,-1 2 72,3 1 1,-2-1-12,-1-2 0,0 0 13,1 0 0,1 0-10,-4 0 0,4 0 7,-2 0 1,0 0 3,1 0 0,-3 0 9,0 0 1,2 0-18,1 0 1,1 0 5,1 3 0,0-3-16,0 2 0,2-1-4,2-1 0,0 1-14,0 1 1,-1-1 4,1 1 1,4-1-4,-2 1 0,2-1-9,-2 1 0,-2-1 1,0-1 0,0 1 23,3 1 1,-3-2-2,0 3 1,-1-3 8,1 0 1,2 2-1,-2 1 1,-1-1-17,-1 1 1,0-3-49,0 2 0,2 1-9,-2-1 1,1 1 46,-1-1 0,-1-1-1,1 1 1,2 0-25,0 0 0,1-1-9,-6 4 0,0-4-128,-1 1 0,1-1 171,-4-1 0,-2 6 0,-3 1 1</inkml:trace>
  <inkml:trace contextRef="#ctx0" brushRef="#br0" timeOffset="766">167 71 8581,'-7'0'-672,"1"0"1,0 0 627,-1 0 1,3 0 338,0 0 96,2 0 23,-3 0-15,4 0-93,-2 0 72,3 0-320,0-3 1,1 0 19,1-1 1,-1 1-9,3 3 0,-1 0 23,1 0 0,0 0-85,3 0 1,0 0 78,1 0 1,0 0-29,3 0 1,-1 0-31,3 0 0,1 0 68,1 0 1,4 0-50,5 0 1,1 0-90,3 0 1,4 0 49,4 0 1,2 3 6,1 1 0,1 0-6,1 0 1,3 0-13,-3 0 0,1 1 1,-6-3 1,2 2-6,0-2 0,3 3 6,0-3 1,-1 2-18,-1-2 0,-1 1-2,1-1 1,-1-1-103,-2 1 1,-2 1 114,-4-1 0,-4 1-102,-5-1 0,0-1 41,-4 1 0,0-1 1,-6-1 0,0 2-45,0 0 0,-2 0-119,-3-2 98,1 0-26,-4 0-110,0 3-153,-3-2 406,0 1 0,-11 4 0,-3 1 0</inkml:trace>
  <inkml:trace contextRef="#ctx0" brushRef="#br1" timeOffset="1382">51 161 12132,'-9'0'-497,"2"0"1,-2 0 964,2 0 0,1 0 87,-1 0-81,4 0-293,0 0 1,4 0-149,1 0 0,1 0 5,4 0 0,2 0 67,2 0 0,1 0-32,1 0 0,2 0 14,3 0 1,1 0-2,2 0 1,3 0-29,4 0 0,1 0-134,6 0 0,6 0 115,6 0 0,9 0-135,3 0 1,5 0 31,2 0 0,2 0 92,2 2 0,4 1 86,-4 2 1,-2 0-205,-10 0 1,-4 0-187,-3 2 1,-1-1 126,-8 1 0,0-3-128,-7 0 0,-2-2 157,-3 2 0,-3 0-154,-6 0 1,-2-1 10,-6-3 51,-3 0 67,-4 0-187,-3 3-250,-3-2 534,0 2 1,-11 5-1,-4 3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4:29.827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1668 71 7388,'5'-3'-1315,"-1"1"1439,-3 0-58,5-1 1,-5 3-23,4-3 0,-3 1 43,2-1 116,-3 1-93,5 0 1,-4 0 2,2-2 0,-2 2 21,2 0 0,-2 1 55,0-1-141,-1 1 0,-1-2 33,2 3-67,-1-3-38,2 3-7,-3-3-271,0 3 277,-3 0 0,2 0-12,-4 3 0,-1 0-5,-3 4 0,0-1-2,1 0 1,1 1-7,-2-1 1,-1 1 40,-1 2 1,1-2-4,-3 2 0,1-2 41,-3-1 1,1 0-49,-1 1 0,1 0 40,-3 2 0,0-2-24,-3 1 0,3-1 5,0 0 1,2-1 37,-2 1 0,1-1 6,-1 0 0,-1 1 12,3-1 1,-2 1 7,2-1 1,-4 3 77,1-1 1,1 1-50,2-3 1,0 1 18,-2-1 0,2 3-54,0-1 0,-1 1 9,3-3 1,0 1 35,-2-1 0,1 2-4,-1 1 1,2 0-21,-2-3 0,0 3 10,0-1 0,4 1-121,-2-3 0,3 0 63,-1 1 0,1 1-3,1 1 1,-1 0 0,-2-3 1,1 1-3,0 2 1,3-3-2,-3 0 0,3 3-8,0-3 0,-2 2-22,-1-1 1,2-1 3,0 1 0,-1-1-24,-1 0 0,1-1 58,0-1 0,1-1 0,-2 2 1,3 0-40,-3 0 1,1-2 2,0 2 0,0-2 19,1 1 1,0 1 1,-2-2 0,1 2-10,2-1 1,-2 0-3,-3 2 0,2-1-42,0 1 1,3 1 17,-3-3 1,3 2-6,-3 0 0,0 0 15,-2 1 0,3-3 1,-1 0 0,1 1 52,-1 1 0,-1 1 3,1 2 1,2-4-7,1 1 1,-2-1 9,-1 2 1,2-1 31,0 0 0,1 0-71,0-2 1,0 2-3,-3-2 1,3 2 75,0 0 1,-1 0 2,0-2 0,-2 4-31,3-4 1,-4 3-2,2-3 0,0 0-38,2 0 1,-1 0-1,0 0 1,-1 2-27,4-2 0,-4-1-60,3 2 1,-1-3 44,2 2 1,0-2 5,-1 3 1,1-3-18,-1 2 0,1-3 22,0 2 1,-1-1-4,1 0 29,-1 3 1,0-2 29,-1 2 85,0 0 0,-1-3-96,3 2 1,-1-2 6,-2 2 1,4-2-25,-1 0 1,1-1 40,1 2-61,-2-3-7,6 3-103,-6-3-43,5 3-357,-1-2 352,2 2 0,-1-3-38,-1 0 78,1 0 1,-3 0-393,2 0 190,2 2 28,-6-1 0,4 3-279,-2-2-420,3-1 990,-2 1 0,14 1 0,4 1 0</inkml:trace>
  <inkml:trace contextRef="#ctx0" brushRef="#br0" timeOffset="1501">1495 71 8413,'-10'0'-663,"1"2"-82,2 3 0,0-2 534,-1 2 1,1-4 168,-2 1 0,2 1 42,1-1 1,-1 2 8,1-1 1,-1 1 1,1-2 1,-1 3-11,1-1 1,-1 0-1,-2 0 1,4 0-3,-4 0 1,3 2-1,-5-2 1,3 2-3,0 0 1,-2 0 2,2 1 0,-3-1-1,3-2 0,-5 1 0,1 0 0,1 0 0,-2 2 0,2-1 6,-2 1 0,1-1 1,0 1 0,3-1-6,-2 0 1,1 1 0,-1-1 0,1 1-19,-1-1 0,3 0 17,-3-2 1,3 2-2,0-2 1,-2 2 11,-1 0 0,1-2 0,-1 1 0,3-1 24,-3 2 1,3 1 5,-3-1 0,1 1-18,-1-1 1,0 0 6,2-2 1,-4 2-36,3-2 0,-3 2 47,4 0 1,-2-2 0,0 1 0,2-1 17,0 2 0,0 1 67,1-1-96,-4 1 1,3-1-2,-2 0 1,2-1-13,3-1 0,-1-1 3,1 2 1,-1 0-25,1 0 1,-1-2 20,-2 2 1,2-3-7,-1 2 1,0 0 50,2 3 1,-3-3 3,1 0 0,-1 1-23,0 1 0,1-2 4,-2 0 1,1 0-34,-2 0 0,1 2 19,0-2 1,-2 0-37,4 0 0,-4-2 53,2 3 1,0-2 1,2 1 0,-2 1-10,-1-2 1,3 1-1,0-2 0,2 2-28,-3-2 1,2 3-2,1 0 1,0-2-16,-1 1 0,1-1-1,-1 1 0,1-2 29,-1 2 1,0-2 10,-1 3 0,1-3-2,-2 2 1,1 0 0,0 0 1,1 1 8,-2-3 1,0 3 1,0-1 1,0 0 6,0 0 1,0-2 16,-2 3 0,1-1 5,2 2 0,-1-1 113,-2-1 1,-1-1-93,1 2 0,1 0 8,-1 0 0,4-2-46,-2 1 0,2-1 12,1 1 0,-1-1-18,1 2 1,-1 0-10,1-3 1,-3 3-10,1-1 0,1 0-113,3 0 0,1-2-111,-2 2 26,0 1-24,1 1 1,0-2-14,-1 1-38,4-4-64,-2 2-265,3 0-23,0-3-122,0 3 712,0-3 0,6-5 0,1-3 0</inkml:trace>
  <inkml:trace contextRef="#ctx0" brushRef="#br0" timeOffset="2443">1386 0 8579,'4'0'-989,"-2"0"1446,-2 0 1,-2 0-492,-3 0 1,-3 3 47,0 1 1,-1 3-143,3 1 0,-3-1 104,-2 2 0,1-1-196,-1 0 0,-2 0 187,-1 3 1,-4-1-32,1 3 0,-2 0-7,0 0 1,0-2-40,-1-1 1,-2 1 97,-1 2 0,1-1 15,3-1 0,0 0 8,2-2 0,-1 2-41,1 0 1,-1-2 12,3-1 1,-1 0-19,1 1 0,1-1 2,-3 2 1,1-2 33,-1 1 1,1-1-9,3 0 1,0-1 5,-2 2 1,1-2-29,-1-1 1,2 1 94,0-1 1,2 3-13,0-1 0,1 1 16,-3-3 0,2 1 9,0-1 1,1 1 10,-3-1 1,0 0-40,0 1 0,3-1 15,-1 1 1,1-2-37,-1 0 1,1 0-4,2 0 1,-2 0 33,0-1 0,-2 2-14,1 1 0,-1-1-9,2 3 1,-2-4-71,1-1 1,0 0-2,0 3 1,1-1 55,1 0 1,2-1 3,-4-1 0,0 0 81,-2 3 1,3-1-28,-1 0 0,1 1 6,-1-1 0,0 0-8,2-2 0,-2 2 13,0-2 0,2 0-11,0 0 1,-1 0-8,0 0 1,0 1-45,2-3 0,0 2-1,0-2 0,0 3 1,0-3 0,1 1-42,0-1 0,1-1-9,-1 1 1,1 1-20,0-1 0,2 1-155,2-1 0,1-1-100,-2 3-539,3-2 568,-3 4 247,3-6 0,3 12 0,0-2 0</inkml:trace>
  <inkml:trace contextRef="#ctx0" brushRef="#br0" timeOffset="3733">1777 167 8436,'4'-7'-671,"-1"3"-83,-3 0 0,2 2 481,0-3 612,0 4 0,-1-4-136,1 3 1,-1-1 164,1 1-216,-1 1 0,-1-2 145,0 0-172,0 3 1,2-4 248,0 2-8,0 1-146,-2-2-741,0 3 310,-3 0 1,-1 0 77,-5 0 1,2 3 40,-1 2 0,0 1-8,-1 3 0,-1-2-106,-3 4 1,1-1 117,-1 1 1,-2 0-17,0-2 1,-3 2 72,1 0 0,0 1 16,0 1 0,2-3 47,-2 1 0,0-2-73,-2 1 0,2-2 17,0 1 0,0-2 22,-3-1 0,3 1 10,-3 2 1,5-3 4,-5 2 0,3-2 3,-3 3 1,0-2-12,-1 2 1,1-2 5,-1 2 1,1 0 9,3-1 1,1 1 8,1-3 1,1 1 6,-1-1 1,4 1-33,0-1 0,1 0 2,-3 1 1,0-1 7,0-2 0,0 2 3,1 1 1,-2-1 78,-1 3 1,2-2 9,-2-1 0,1 1 80,1-1 0,-1 0-126,1 1 1,-1-3 12,3 0 0,2-1-63,0 1 0,0-1-19,1 2 1,-2-1 35,2 0 0,0-2-6,-3 5 0,1-3-31,-1 0 1,-1 2-12,2-2 0,-2 2 43,-1 0 0,0 0 13,0-2 0,0 2 5,0-2 0,1 2-24,2 0 0,-2-1 2,1 2 0,-1-4-3,2 3 1,-2-1 0,1 2 1,-1-1 8,-1 0 0,0 1-8,0-1 1,-2 0 110,0-2 0,0 3-57,3-2 0,-3 2 8,3 0 1,-5-1 9,4 3 0,-3-2 5,1-1 0,0 1 25,2-1 0,-2 1 123,0-1 0,0 0-105,2 1 0,1-1 13,-1 1 0,0-1-14,0 0 0,0 1-12,0-1 1,0 1-24,-2-1 0,1 1-21,-1 2 1,2-2-19,0 1 0,0 0-11,0-2 0,1 0-133,-1 1 0,-2-1 144,0-2 0,1 2-37,1-2 1,2 1-58,-4-1 0,4 1 13,0-3 0,2 2-4,-1-1 0,1 2-37,-2-1 0,4-1-191,-2-1 0,4-1-86,1 1-521,2-1 99,0 2-544,2-3 1080,0 0 0,14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34.01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129 1 7850,'0'6'-263,"0"1"259,0-1 0,0 1 79,0-1 0,0 1-78,0-1 0,0 1 61,0-1 0,0 3-9,0-1 1,0 3 16,0-2 0,0 2-22,0-3 0,0 4-102,0-2 1,0 3 109,0 0 1,0-3-135,0 1 1,0 0 71,0 2 0,0 0-6,0 0 0,0 0 7,0 0 1,0-1-5,0-1 1,0 1 5,0-1 0,0 1-1,0 1 0,0-1 1,0-1 1,0 1-4,0-1 0,0-1-1,0 1 0,0-1-24,0 1 0,0-1-6,0-2 1,0 2 15,0 1 1,0-1-6,0-2 0,0 2 11,0 0 0,0 0-2,0-1 1,0-2-3,0 2 0,0-1 1,0 0 0,0 0-6,0 3 0,0-3 29,0 1 1,0-2 1,0-1 0,0 1-1,0-1 1,0 1 3,0-1 0,0 1-58,0-1 1,0 3-2,0-1 0,0 2 16,0-2 1,0 0-7,0 0 0,0 2 38,0-2 1,0 2 2,0-2 0,0 2 0,0 0 0,0 0 40,0-1 0,0-1 9,0 3 0,0-3 10,0 3 1,0-2 21,0 2 0,0-3-6,0 3 0,0-1-43,0 1 0,0-1 16,0-1 1,0-2-14,0 1 0,0 2-2,0 1 1,0-1-5,0-2 1,0-1-5,-2 0 1,1 1-21,-1 1 1,1 0-5,1-3 0,0 3-31,0-1 1,0 3 41,0-2 0,0 0-3,0-3 1,0 1-6,0 2 1,0-1 0,0 2 1,0-2-2,0 1 1,0-2 1,0 0 0,0-1 18,0 1 1,0-1 0,0 1 1,0-1 4,0 1 0,0-1-14,0 0 1,0 1-1,0-1 1,-1 0 11,-1-2 0,1 2 0,-1-1 1,2 0-2,0 2-10,0-1 0,0 1-16,0-1 0,0 1-5,0-1 0,0-1 177,0 2-133,0-2 1,0 4 5,0-2 1,0-3-41,0 0 1,-3 0-6,1 3 1,0-3-67,2 1 25,0-1 0,0 2 44,0 1 1,0-3-9,0 0 0,0-1-24,0 4 0,0-4 19,0 3 1,0-3 4,0 1 0,0-2-68,0 3 3,0-4-4,0 5 0,0-5-94,0 4-111,0-4-427,0 2 582,0-3 0,0-11 0,0-4 1</inkml:trace>
  <inkml:trace contextRef="#ctx0" brushRef="#br0" timeOffset="1143">6 253 8767,'0'7'115,"0"-1"0,0 1-155,0-1 0,0 1 83,0 2 1,0-1-50,0 3 1,0-1 28,0 3 1,0 0-99,0 0 0,0 1 74,0 1 1,0-1-13,0 4 1,0-2 10,0 2 0,0 0-4,0-1 0,0 1-15,0 0 1,0-2 20,0-1 0,0-1-4,0 1 1,0-3-5,0-2 0,0-1-3,0 2 1,0-3 10,0 3 1,0-3-9,0 1 1,0-2-5,0-1 0,0 3 1,0 0 1,0-1-1,0-1 1,0 1-8,0 1 0,0 2 13,0-3 1,0 1-30,0-2 0,0 1 121,0 1 0,0-1-165,0-1 0,0 0-158,0 2 0,0-2 213,0 2 0,0 0-10,0 0 0,0-1 53,0-1 1,0-1-21,0 1 1,0 1 8,0 1 1,0 0 29,0-3-13,0 0 0,0 1-8,0-1 0,0-1 24,0-1 91,0-3-104,0 5-1,0-5-25,0 5 0,0-5-8,0 3 2,0-2-7,0 4 11,0-3 1,0 2-10,0-1-88,0-3 1,0 4 16,-2-2 34,1-1 0,-2 1 10,3 1 17,0-1 0,0 0-111,0-1-3,0-1-46,0 2-182,0-3 0,3-17 0,0-5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4:38.9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39 7389,'-4'-3'185,"0"2"54,2-1 1,2 1 21,-3-2 1,2 3 189,-1-2-239,1 1 0,-2 1 122,0 0-15,3 0-63,-3 0-269,3 0-95,-3 0 0,2 3 26,-1 1 1,1 5-45,1 1 0,0 3 97,0 2 1,0-1-200,0 3 0,0-2 130,0 2 0,0 3-65,0 1 1,0 3 56,0-3 0,1 1 72,1-1 0,-1 0 24,1 3 1,-1-6-39,-1 1 1,0-1 5,0 1 0,0 1-8,0-1 0,0-1 3,0 0 0,0 2 7,0-3 0,0 3 1,0-3 0,0-1 5,0 1 0,0 0-12,0 0 1,0 1 47,0-1 0,0 1-76,0-1 0,0 1-5,0-3 1,0 3 42,0-1 1,0-1-3,0-1 1,0-2 31,0 0 1,0 0 9,0 0 1,0-1 46,0-2 1,0 3-51,0-3 1,0 2 9,0 1 0,0 0-36,0 0 1,0-1 0,0-1 0,0 1 18,0-2 0,0 3-8,0-1 1,0 1 3,0-3 1,-2 2-2,0-1 1,-1 1 1,3 1 1,0 0 1,0 0 1,0-1 24,0 1 1,0-1-16,0-1 1,0 1 2,0-1 0,0 0-8,0 0 1,0 0-3,0-2 0,0 0 0,0 0 1,0-1-1,0 2 0,0 0 3,0 1 0,0-1 1,0-2 0,0 0 0,0 3 0,0-3 0,0 0 0,0 2 0,0-2 1,0 1 6,0-3 0,0 1 1,0-1 1,0 1-8,0 2 0,0-2 1,0 1 0,0 0-2,0 1 1,0-2-1,0 1 0,0 0 0,0-2 0,0 0-10,0 1 1,0 0-2,0 1 1,0 0-50,0 0 0,0-1-127,0 0 0,0 1 128,0 1 1,0 0-13,0 0 0,0-2-7,0 4 0,0-2 36,0 4 1,0-3-3,0 2 1,0-1 43,0 0 0,0 1 13,0-1 1,0 0 10,0 0 1,0 0 13,0-2 1,0 2-15,0 0 1,0-1 10,0 0 1,0 1 9,0 2 1,0-2-38,0-1 1,0-2-10,0 1 0,0 0 6,0-1 0,0 2 0,0-2 0,0-1-51,0 2 1,0-2-266,0-1 311,0 1 0,0-4 0,0 0 0</inkml:trace>
  <inkml:trace contextRef="#ctx0" brushRef="#br0" timeOffset="1133">84 19 8867,'0'10'106,"0"-2"-37,0 2 0,0 1-158,0 2 1,0 2 112,0 3 0,0 0-139,0 1 0,0 3-58,0-1 1,0 3 22,0-3 0,0 0 15,0-1 1,0 1 109,0 0 1,0 1-14,0-3 0,0 0 15,0-2 1,0 3 29,0 0 1,0-2 4,0-1 1,0-2 16,0 2 1,0 2-38,0 0 1,0 2-35,0-4 1,0-1 2,0 1 1,0 0 4,0 0 0,0 1-9,0-3 0,0 2 6,0-2 1,0 2-2,0 1 1,0-3 35,0 0 1,0-1-15,0 1 0,0 0 10,0 2 0,0-3 7,0 1 0,0-1 1,0-2 0,0 3 4,0 0 1,0 2 0,0-2 1,0 1-4,0-1 1,0 1 2,0 4 1,0-3 10,0 0 0,0 0 3,0 2 0,0-2-4,0-2 0,0-3-15,0-1 0,0 3-1,0-1 1,0-1-4,0-1 1,0-2-3,0 1 0,0-1-5,0 1 0,0 0-4,0 1 0,0 1 6,0-4 1,0 3 20,0-3 0,0 3 1,0-2 1,0 0 0,0-1 1,0 2 3,0 0 1,0 2 2,0-1 0,0-1 3,0 1 1,0-1-13,0 3 1,0-1-1,0-1 1,0 1-14,0-1 1,0-1-7,0 1 1,0-1-6,0 0 1,0 2-17,0-4 0,0 4-4,0-2 1,0 0 17,0 1 0,0 2-6,0 2 1,0 0 14,0-2 0,0-1-1,0 1 1,0 0 12,0 0 0,0 0-29,0 0 1,0-3 0,0 1 1,0 0-38,0 1 0,0 1-6,0 0 0,0-2 6,0-1 0,0 0-93,0 1 1,0 1 65,0-1 0,0-2-12,0 0 0,0-2-287,0-1 382,0 1 0,0-7 0,0 0 0</inkml:trace>
  <inkml:trace contextRef="#ctx0" brushRef="#br0" timeOffset="2035">187 0 8140,'0'10'-274,"0"-1"86,0-2 1,0 1 138,0 1 1,0 2 28,0-3 1,0 4 107,0-2 1,0 5-18,0 0 1,0 2-177,0 0 0,0 2 141,0 0 1,0 0-183,0 1 1,0-1 169,0 0 0,0 3-109,0-1 1,0 2 97,0-1 1,0-1-11,0-2 0,0 3 22,0-1 0,0 3-5,0 0 0,0 0 13,0 0 0,0 1-48,0-2 0,0 1-2,0 0 1,0 0 38,0-2 0,0 0-5,0-1 0,0 1-8,0 2 0,0-2-5,0 0 1,0-2-9,0 1 0,0 2 5,0 0 1,0 0 2,0-2 1,0 2 4,0 0 0,-3 4-1,1-2 0,0 2-8,2-3 1,0 1-5,0 1 0,0 1 18,0 1 1,0 2 7,0-2 0,0 0 3,0 0 1,0 0 2,0 0 1,0 1 2,0-6 1,0 3 28,0-5 0,-2 6 95,0-1 0,0-2-79,2 0 0,0 0 20,0 1 0,0 1-111,0-1 0,0-2 4,0-1 1,0 0-1,0-1 0,0 1-25,0-3 1,0 0-163,0 0 0,0 0 141,0 1 0,0-2-114,0-1 0,0 0 15,0-4 0,0 2-441,0-5 597,0 0 0,-6-4 0,-1-3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4:51.91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545 14 8256,'0'3'-1453,"0"3"1569,0-2 0,0 2 15,-2 0 1,1-1-57,-1-1 0,-1 0-5,1 3 0,-3-3-60,3 0 0,-2 3 77,2 1 0,-2 1-103,1-3 1,-1 0 21,2 1 0,-3 0-17,1 2 0,-2-2-5,0 4 0,-1 0-10,1 2 1,-1-2-38,1 2 0,0-2-6,-1 4 0,-1-1-9,-1-1 0,1 2-15,1 0 0,-1-1-17,-1-1 0,0-1 80,3 1 1,0-4 9,-1 4 1,3-5 17,0 1 1,-1 0 3,-1 0 0,0 1-53,2-1 0,-2 0 11,2 0 0,-2-2 31,0 1 0,-1 2 2,1-2 0,2 1 7,0 0 1,-1-1 6,-1 2 1,-1 0 5,1 1 1,0 1 40,-1-4 1,1 3 11,2-3 1,-4 4-45,2-2 0,0 0 13,2-2 1,0 0-28,0 1 1,-2-2-4,2 1 0,-2 2-32,0-2 0,0 3 24,2-3 1,-3 3-8,3-2 0,-3 0-1,2-1 1,0 0-9,-2 0 0,1 2 73,-1 1 1,1-2 9,-1 0 0,1-2-15,0 2 1,1-2-32,1 2 0,0 0 4,-3-1 0,3 2-3,0-2 0,0-1 2,-3 2 0,3-2-7,0 0 1,-1-1-7,-1 0 1,0 3-17,2-1 1,-2 1-6,2-3 1,-1 3-132,1 0 0,0-1 112,2-2 1,-1 1-10,-1-1 1,0 1 4,2-1 1,1-2 2,-4 1 0,4-3-50,-1 2-22,1-2-89,1 0 85,0-2 1,3-8-1,1-3 1</inkml:trace>
  <inkml:trace contextRef="#ctx0" brushRef="#br0" timeOffset="818">635 14 7719,'-3'3'516,"2"3"-376,-3-2 0,2 2-180,0 0 0,-1 1 65,-2 2 1,0 0 83,-2 3 1,1 0-93,-1 3 1,1-2 68,-1 0 1,1 2-144,0 0 1,-3 2 98,1-2 0,-2 1-93,2-1 0,1 0 28,-2 3 1,-1-2-41,-1-1 0,1-1 63,0 3 1,1-2 5,-2 2 0,1-2-8,0 0 1,0-1-48,1 1 1,0-2-139,-2 2 1,1 1 132,2-1 0,-1 3-17,-2-1 0,-1 1 48,4-1 1,-3 1-36,3-3 0,-3 2-8,2 0 0,-1-1 64,1-1 1,1 1 6,1-1 0,-1 0-14,-1-2 0,1-1 9,1 1 1,-1 3-33,-1 1 1,-2-1 2,3 2 0,-3-4-35,3 4 0,-2-4 64,2 1 1,2-2 1,-3 0 0,4-2-1,-4 0 1,2-1-1,1 0 1,1 0-12,1-1 0,0-2 5,-3 1 1,1 2 15,0-2 0,1 2 9,1-2 0,2-2-69,-2 1-67,2-1-16,-1-5-22,3 2-21,0-3 1,6-12-1,1-2 1</inkml:trace>
  <inkml:trace contextRef="#ctx0" brushRef="#br0" timeOffset="1449">783 1 8211,'-4'3'-254,"-2"0"1,3 4 302,-4-1 1,-1 1 174,-1 2 1,-2 1-48,0 5 0,-1 2-135,-1 2 1,-2 4 95,-2 3 1,-1 0-177,1 4 0,-3-1-74,3 1 1,-3 1 117,3-1 1,0-3-121,0-2 0,3 0-55,-1 0 0,-1 2 11,1 0 1,-2 0 54,2 1 1,-1-2 21,1 0 0,1 2 3,-3 2 0,1-2 3,-1 0 0,-1 1 46,3-1 1,-2 2 22,2-3 0,0 0 36,2-3 0,0 1-38,0-2 0,-1-1 9,1 0 1,-1 0-2,3-1 0,1 0 1,0-4 0,2 2-46,-1-4 0,2 1-64,1-7-284,2-1 203,1-2-147,3-2 337,0-1 0,0-3 0,0-3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4:57.85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180 39 8030,'-4'0'-849,"1"0"1126,3 0-19,-3 0 122,3 0 17,-3 3-153,3-2 16,0 2-21,0-1-193,0 2-8,0 2 1,0 1 81,0-1 0,0-2-137,0 1 0,0 0 8,0 3 0,0 0-83,0 3 0,0-1 102,0 0 0,0 3-91,0-3 1,0 5 57,0-1 0,0 1-106,0-2 0,0 0 55,0 0 0,0 2 41,0 0 1,0 0 58,0-2 0,0-1-14,0 1 1,0 2 10,0 0 1,0 0-17,0-2 1,0 0 4,0 0 0,0-2-7,0 2 1,0-2 0,0 1 1,0 1 29,0-2 0,0-1-28,0 1 0,0 1 13,0 3 0,0-2-22,0-2 1,0 0 0,0 4 0,0-1-15,0 1 1,0-2-4,0 0 1,0 0 4,0 0 0,-2 1-5,-1-1 0,1 1 12,2-3 1,0 2 17,0 0 1,0 3 4,0-5 0,0 2 3,0-2 1,0 1 7,0 1 0,0 0 1,0-1 0,0-1 6,0 0 0,0 0-28,0 1 0,0-1-4,0 0 0,0-3-2,0 3 1,0 0 13,0 1 0,0-1-3,0 0 0,0-3 26,0 3 1,0 0 4,0 2 0,0-3-43,0 1 1,0-2 3,0 1 1,0 0-5,0 1 0,0-1-1,0-2 1,0 2 17,0 0 0,0 2 8,0-4 1,0 3-3,0-2 0,0 2-25,0 0 1,0-1-2,0 0 0,0-1 2,0 2 0,0-3 3,0 3 0,0-3-8,0 0 1,0 2-4,0-2 0,0 3-2,0-3 0,0 3 10,0-2 1,0 0-40,0-1 1,0 0-33,0 3 0,0-1-7,0 1 1,0-1 44,0-2 0,0 0-9,0 3 0,0-3 17,0 3 1,0-3-5,0 0 1,0 2 3,0-2 1,0 1 4,0 0 0,0-2-8,0 2 0,0-2 1,0 2 0,0-1 6,0 2 1,0-2 25,0 1 0,0 0-2,0 0 1,0 0-3,0 0 0,0-2 4,0 4 0,0-3-1,0 0 0,0 0 5,0-2 1,0-2 46,0 1 0,0-1-50,0 2 0,0 1 0,0-1-2,0 0 0,0 1 2,0-1 0,0 1-5,0-1 0,0 1 0,0-1 1,0 2-22,0 1 1,0 0-11,0-3 1,0 3-49,0-1 0,0 3 73,0-3 0,0 3-1,0-2 1,0 0-4,0-1 0,0 0-1,0 0 1,0 1 11,0 0 0,1-1 7,1-1 0,-1 0-116,1 2 1,-1-4 79,-1 1-349,0-1-8,0 1-230,0-2 343,0-1 272,0-3 0,0-26 0,0-6 0</inkml:trace>
  <inkml:trace contextRef="#ctx0" brushRef="#br0" timeOffset="1327">83 187 7782,'0'-7'-710,"0"3"745,0 0 122,0 2-100,0-1 0,0 3 273,0-2 38,0 1 133,0-2 147,0 3 1,0 3-777,0 1 0,0 4 39,0 0 0,0 3 12,0-2 1,0 2 123,0 0 1,0-1 11,0 0 1,0 3-23,0 2 1,0 2 14,0-2 0,0 1-25,0-1 1,0 1 1,0 4 1,0-3-105,0 0 1,0-1 55,0 1 1,0 1-21,0-3 1,0 2 20,0-2 0,0 0-7,0-2 1,0 2-15,0 0 0,0-2 0,0 0 0,0-1 46,0 3 1,0-2 8,0 0 0,0 0 1,0 0 1,0 0-8,0-1 0,0 3-1,0 0 1,0 0-13,0-2 0,0 0-3,0 0 0,0 0-7,0-1 0,0-2-1,0-1 0,0 1-42,0 1 1,0-2-9,0-1 0,0 2 56,0-2 1,0 3 23,0-3 1,0 4 3,0-1 0,0-1-7,0 0 1,0-1 7,0 1 0,0-2-10,0 1 0,0-2 10,0-1 0,0 2 5,0 0 1,0-1 32,0 2-42,0-2 0,0-1-7,0 1 1,0-1-2,0 1-10,0-1 1,0 1-1,0 2 1,0-2 5,0 1 1,0 2-3,0-2 0,0 1-5,0 0 0,0-1-4,0 2 0,0-2 3,0 1 1,0 1-1,0 1 1,0-2-29,0-1 0,0 2-18,0-2 0,0 1-8,0 0 1,0-1 0,0 3 1,0-4-13,0 2 1,0-1 30,0 0 0,0-1-5,0 2 1,0-1 28,0 0 0,0 0 3,0 3 0,0-3 51,0 0 1,0 2-50,0-2 1,0 1 6,0 0 1,0-2 10,0 2 0,0 0 7,0-1 0,0 1 9,0-3 1,0 2-3,0 0 1,0-1 91,0 2 0,0-2-112,0-1 1,0 1-1,0 2 1,0-2-15,0 2 1,0 0-8,0-1 0,0 2 11,0-2 0,0-1-5,0 2 1,0 0-11,0 0 1,0-1-12,0-1 1,0-1-19,0 1 1,0 1 3,0 1 0,0-3 1,0-2 0,0 1-89,0 1 64,0 0 0,0 1-100,0-1-31,0-2-82,0-1-786,0-3 733,0-6 0,0 1 336,0-6 0,-8-34 0,-3-10 0</inkml:trace>
  <inkml:trace contextRef="#ctx0" brushRef="#br0" timeOffset="2152">0 366 6839,'0'-6'1974,"0"2"-1444,0-1 11,0 4 69,0-2 354,0 3-839,0 3 0,0 0-37,0 4 0,0 1 21,0 1 1,0 2-154,0-3 1,0 4 37,0-2 0,0 2-141,0 1 1,0 2 117,0 0 1,0 5 9,0-1 1,0 5-40,0-1 0,0 2-119,0 1 0,0 0 3,0-1 1,0 0 111,0-1 0,0-1 50,0-2 0,0 1 14,0 2 0,0 0 9,0-3 1,0 1-22,0-3 1,0 4 11,0-2 0,0 2 20,0-6 0,0 1 4,0 2 0,0-1-41,0 0 0,0 0 4,0 1 1,0-1-3,0 0 1,0 0-45,0 1 1,0-2-8,0-1 0,0 1 5,0-3 0,0 2-7,0-2 1,0 0 33,0-2 0,0 0-4,0 0 0,0 1 49,0 1 1,1 0-76,1-2 0,-1 0 1,1 0 1,-2 0-16,0 0 0,0-3-7,0-2 1,0 1 9,0 0 0,0-1-8,0-1 1,0-1-42,0 1 0,0-1-402,0 1 20,0-1-133,0 0-410,0 1 1047,0-1 0,3-2 0,1-1 0</inkml:trace>
  <inkml:trace contextRef="#ctx0" brushRef="#br0" timeOffset="3562">282 7 8113,'0'-4'1443,"0"2"-514,0 2-914,0 2 0,0 5 82,0 4 0,0 1-155,0 1 0,0 0-49,0 2 1,0 1 136,0 4 1,0 1-81,0 0 1,0 6 25,0-2 1,0 3 19,0-3 1,0 0-68,0-1 0,0 3 12,0-2 1,0 2-5,0-1 1,0-2-21,0-1 0,0 0 1,0 0 1,0 0-112,0-4 0,0 1 109,0 1 0,0-1 79,0 1 0,0 0 8,-3 1 0,3-3-41,-2 3 1,0 0 15,0-1 1,1 3 19,-1-3 1,1 1 15,1 0 0,0-2-21,0 1 0,0-2 1,0 0 0,0-4 2,0 5 0,0-2-44,0 1 0,0-2-4,0 0 0,0-2 39,-2 2 0,1 0 6,-1 2 0,1-1 22,1-1 0,0 0 7,0 2 1,0 0-11,0-2 1,0-1 10,0-1 0,0-1-8,0 3 1,0-3 40,0-1 0,0-1-4,0-4 1,0 4-50,0-2 1,0 0 1,0-2 1,0 2 2,0-2 1,0 3-4,0 0 1,0 1-16,0 1 0,0 0-85,0 0 0,0-3 19,0 1 1,0-1 27,0 1 1,0 1-13,0-1 1,0-2-11,0-1 1,0 2 4,0-2 0,0 3-2,0-2 1,0 0-7,0 2 0,0-3 43,0 3 1,0-1-2,0-2 1,0 1 112,0-3 0,0 3-72,0-1 0,0 2 6,0-2 1,0-1-6,0 2 0,0-2 11,0-1 0,0 1-14,0-1 0,0 1 0,0-1 0,-2 0-6,0 1 0,0-1-2,2 1 1,0-1 52,0 0 1,-1 1-98,-1-1 3,1 1-71,-2-1-254,3 1 164,0-4-80,0 0 0,-1-3-176,-1 0 57,2 0 401,-3 0 0,-3 3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5:16.6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1 251 8090,'6'1'80,"1"1"0,1 1-139,1 1 0,3 2 63,1 1 1,0-1-114,4 3 0,-2-2-1,2-1 1,0 1 97,3 2 0,-1-2-17,0 2 1,-2 0 20,0-1 1,-2 2-13,0-2 0,1-1 14,1 2 0,-1-2 14,-1-1 0,0 2 10,0 0 0,3-1-19,-1 2 1,0 0-3,0 0 1,-2-1-12,2-1 1,-2 0-4,2 1 1,-3-1 12,1 2 1,-1-2-2,-1 0 1,0 0 2,2 1 1,-1-1 1,1 2 0,-2-2 17,0-1 1,0 1 4,2-1 1,-3 1 44,1-1 1,-2 1-51,2-1 0,-2 0 3,-1 1 0,0-1-4,1 1 1,0-1-1,-2 0 1,2-1 14,-3 2 0,1-4 0,0 3 1,0-1 2,2 1 0,-1 1-1,-2-1 0,2 3-62,0-1 1,3-1 28,-3-3 0,2 0-4,-2 3 0,2-1 1,-1 1 1,-1-1-4,1 0 0,1 1 5,1-1 1,0 0-1,-4-2 0,2 2-2,-3-2 1,3 1 0,-3-1 0,1 1 2,-3-2 0,3 2 0,-1-1 1,1-1-2,-3 2 1,1-2 0,2 2 0,-4 0-1,1 0 0,2-2-11,0 1 1,1-1-2,-3 1 0,0-2 2,1 2 0,-1 0 0,1 3 1,0-3 6,1 0 0,-3-1-25,2 1 0,0-2-1,1 2 0,1-2-21,-3 3 0,2-2-9,0 2 1,-1 0 41,2-3 1,-2 3-4,-1-1 1,3-1 5,-1 2 1,3-2 1,-2 2 1,-1 0 10,-1-3 1,-1 3 2,1-1 0,-1 0 11,0 0 0,1-2-5,-1 2 1,1-2 3,2 3 0,-2-3-7,2 2 1,-2 0-1,-1 0 0,1 1-34,2-3 0,-2 2-1,1-2 0,2 3-21,-2-3 0,1 3 29,-3-1 0,1 0-5,-1 0 0,0-2-17,1 2 0,-1 0-6,1 0 0,-1 1 20,1-3 0,0 3-7,1 0 0,0-2 77,3 1 0,-1 1-26,0 1 0,3 0 7,-3-2 0,0 2-25,1-2 1,-3 0 3,0 0 0,0-2 7,1 2 1,-2-2 2,1 3 1,-1-2-7,0 2 0,-1 0 0,1-3-22,-1 3 1,1-2-2,-1 1 0,-2-1-295,0-3-25,-2 0-88,1 0 428,-3 0 0,-12 5 0,-2 3 0</inkml:trace>
  <inkml:trace contextRef="#ctx0" brushRef="#br0" timeOffset="1433">7 136 7054,'3'3'299,"-2"2"-209,4-3-31,-4 0-6,5 1 27,-3-2 0,4 2-2,-1 0 0,1-2-27,-1 3 0,1-2-2,2 3 0,-1-2-6,2 2 0,1 0-3,2 0 0,0 0-44,-1 2 1,1-1-81,0 0 0,2 1 60,0-1 1,0 1-7,-2-1 1,0 1-17,0-1 0,-1 0 5,1 1 0,0 1-3,0-2 0,0 4 26,-1-4 0,1 2-1,-3-1 1,5-1-19,-3 1 0,0-1 1,-1 0 0,0 0 37,2-2 0,-3 2-19,1-2 0,-3 2 3,0 0 1,0-1 11,-2-1 0,3 0 0,-1 3 1,3-2 4,-3 0 1,2 0 2,-2 0 0,1 0-7,2 2 1,1-3 9,-1 0 1,-1 1-5,1 1 1,-3 0-1,3-2 0,-1 2-1,1-2 0,0-1 2,-3 2 0,3-1 2,-2 2 0,1-1-6,-1-1 1,2 0-1,-3 3 1,3-2-2,-3 0 1,4 0-1,-1 0 0,-1 0-1,0 2 1,-2-1 0,1 1 0,1-2-1,0 0 1,0 0-1,1 0 1,-3 0-1,3-1 0,-1 2 1,1-2 0,1 2 0,-1 0 0,-1 0 129,3 1 0,-4-1-117,4 1 0,-3-2 6,0 0 0,0 0 0,1 0 0,-1 0 3,-2 2 0,0-3-18,3 0 0,-3-2-2,3 3 0,-3-2 38,1 1-24,1 2 0,-3-2-18,4 2 1,-3 0 31,0-2 0,0 2 3,1-2 1,-1 0-9,2 0 0,0 0 2,-2 3 0,3-2-12,-5 0 1,3 0 2,-1 0 1,0-2 0,0 1 0,0 0-1,0 0 1,0 2-20,0-2 1,1 1-4,0-1 1,0 1-30,-3-2 1,1 2 21,2-1 1,-2-1-7,4 2 0,-3-3-10,1 2 1,-2-2-6,2 3 0,-2-2 17,2 1 1,-2 2-7,2-2 0,0 0 18,2 0 0,1 0-10,-1 3 0,1-1-88,1 1 1,0-1 55,-1 1 0,-1-3-4,0 0 1,-3-2 32,3 3 1,-5-2-6,3 1 0,-3 1 13,2-3 0,-1 3 2,0 0 0,-1-2-28,1 2 0,1-1 8,1 2 0,1-1 20,-1-1 1,0-1-2,0 2 0,-2 0 0,1 0 1,0-2-13,-2 1 0,3 0-1,-1 0 0,1 1-38,0-3 0,-2 3-6,2-3 1,0 2 41,-1-2 1,1 3-1,-3-3 1,-1 2-122,-1-2 0,-2 0-25,2-2 10,-2 0-55,1 0 214,-3 0 0,-3 0 0,-1 0 0,-2 0 0,-18-8 0,-4-3 0</inkml:trace>
  <inkml:trace contextRef="#ctx0" brushRef="#br0" timeOffset="2426">20 1 8493,'7'0'244,"2"0"1,1 1-161,5 1 1,0 1-169,2 4 0,-2 2-50,5 2 1,-3-1 78,5 0 1,0 0-96,-1 1 0,1 2 105,-3 0 1,3-3-129,2 3 0,0 0 104,-1 0 1,2 1-9,-4-3 0,0 2-31,-1 0 1,-1 1-2,0-3 0,0-1 61,-2 1 0,0-2 14,-2 4 0,3-3 17,-1 3 0,0 0 9,0-2 0,0 1 92,2 1 0,3 0-66,-1-1 1,0 1 106,-1-3 0,-1 2-105,0-1 0,0-1 10,1 1 1,-1-1-21,0 0 1,2 2 24,1-1 0,1 1-7,-1-2 0,1 2 54,-1-1 0,0-1 4,-1 1 0,-2-3-70,1 0 1,-1-1 7,-2 0 0,1 0 9,2 1 0,-3-1 5,0 2 0,0-1 11,2 0 1,1 0-12,2 3 0,-2-2-9,4 1 0,-1 1 0,0 2 0,1-3 4,-2 1 1,-1-2-39,-2 1 1,-2-2 1,1 1 1,-4-2-1,4-1 0,-2 1-7,1 2 0,2-1 10,-2 2 0,-1-2-4,1 1 1,0 0-42,0 0 1,-1-1 37,-1-1 0,-1 0 1,3 1 0,-2-1 47,2 2 0,-2-2 3,3 0 1,-1-1 27,2 0 1,-1 1 11,0-1 0,-1 1 10,-2-1 0,0 0-73,-2 1 1,-1-1 5,-1 1 0,0-1-14,-2 1 1,0-1-5,0 0 1,-2-1-16,1-1 0,0-2-105,-2 2 0,0-2-64,1 0 1,-3-1-703,0-1-264,-2 0 1141,1 0 0,-18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5:51.91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264 1136 8046,'-4'0'262,"1"0"-176,0 0 254,3 0-220,-3 0 1,3-3-148,0-2 1,0-1 117,0-3 0,3 0-146,1-5 0,3 2 69,2-4 0,-1 1-125,3-1 0,1-1-10,1-3 0,1-3 50,-1 1 0,1-4 22,2-1 1,-1 0 6,3-3 1,-3 0-17,1 1 0,0-5 10,0 3 1,2-4-103,-2 4 1,0 0 86,-3-1 0,1 2 4,-1 1 0,0 0-34,-2 4 1,0 2 58,-2 0 0,-2 3 12,2 2 0,-1 2-10,-1 5 1,-1-1-1,-2 3 1,2 1-3,-1 3 0,-2 0-31,2 3-363,-4-1 190,2 3 159,-3 0 1,3 0-1,1 0 1</inkml:trace>
  <inkml:trace contextRef="#ctx0" brushRef="#br0" timeOffset="605">122 1129 7487,'0'-4'304,"0"-1"1,0 3-135,0-3 1,0 1 15,0-3 0,3 0-145,2-2 0,1-4 97,0-3 0,4-4 11,1 0 0,4-5-16,1-5 0,4-5-97,0-1 0,1-5-108,4-2 1,-1-4-1,1 5 1,0-3-146,-2 7 1,1-1 133,-1 1 0,2-2-86,-3 2 1,0 1-196,-4 1 1,1 2 104,-3 3 1,1-1-74,-4 5 0,1 2-25,-7 7 1,1 0 356,-4 5 0,0-2 0,1 6 0,-4 3 0,11 0 0,-1 3 0</inkml:trace>
  <inkml:trace contextRef="#ctx0" brushRef="#br0" timeOffset="1173">1 1129 8021,'0'-7'455,"0"1"1,0-2-164,0-1 0,0-4-107,0-3 1,5-2-2,2 0 0,5-7 1,1-2 1,4-5-198,3-2 0,3-3-72,2-3 1,1-5-22,1-2 1,5-6-139,-1-3 1,4-1 113,-4 1 1,2 1-60,1-1 0,1 2-67,-1 5 1,-2 4-257,-7 7 0,-1 6 79,-3 0 1,0 2-333,-6 3 764,-2 2 0,9-13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00.14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68 1710 7990,'0'6'-824,"0"1"1,0-2 838,0-1 1,0-2 106,0 3 13,0-4-65,0 5 0,0-4 19,0 2-17,0-2-53,0 4-13,0-5-36,0 2-17,0 0-408,0-3 161,0 3 294,0-3 0,-6 12 0,-1 4 0</inkml:trace>
  <inkml:trace contextRef="#ctx0" brushRef="#br0" timeOffset="648">41 1845 8037,'-4'0'-457,"1"2"405,0 0 209,3 1 114,-3-3 671,3 0-895,0-3 0,0-1-5,0-3 1,0-3-17,0-1 0,0-2 1,0-3 0,0 1 40,0-3 0,0-1-2,0-4 1,0-1-23,0-3 1,0-3 5,0-1 0,-3-2 130,1-1 1,-1 2-161,1 1 1,1 0-4,-1 0 0,-1 1-26,1 3 0,-1 0-2,3 0 0,0-2 15,0 2 1,-2-2-14,0 5 1,0-3-3,2 0 0,0-2 3,0 0 0,0 2-1,0 2 0,0 0 54,0-2 1,0-2 113,0 0 1,0 2-162,0 2 1,0 0 5,0-2 1,0 0-2,0 0 1,0 0-7,0 0 0,0 0 4,0 0 0,0-2-11,0-1 1,0 4 0,0 4 1,0 0-3,0-1 1,0 2 86,0-1 1,0 1-43,0 0 0,0 3 17,0 0 1,0 1-47,0-1 0,0-1-1,0 1 0,0 0 22,0 0 0,0 0-7,0-2 1,0 0 19,0 0 1,0-1-19,0 1 1,0 0 111,0-1 0,0 5-91,0 2 1,0 1 70,0 2-119,0 1 2,0 0-4,0 3-219,0 1-222,0 2 36,0 1 0,0 0 56,0 2-359,0-2 102,0 3-303,0-3-104,0 2 1022,0-2 0,0 3 0,0 15 0,0 4 0</inkml:trace>
  <inkml:trace contextRef="#ctx0" brushRef="#br0" timeOffset="1893">95 1757 7543,'-4'0'308,"-2"0"-117,6 0-53,-3 0 1,3-3-43,0-2 1,0-1 2,0 0 1,0-3-29,0 0 1,0-3-32,0 0 1,0 2 20,0-1 0,0-1-99,0-1 0,0-1 74,0 1 1,0-1-104,0-2 1,0 1 63,0-3 0,0 1 111,0-1 0,0-2 7,0 2 1,0-2-50,0-3 0,0 4 2,0-1 0,0 1-17,0-1 1,0 2 11,0 0 1,0 2-103,0-2 0,0 3 93,0 0 0,0-2-7,0 1 1,0 0-60,0 3 1,0-3-15,0 0 1,0-2 29,0 3 1,0-2-4,0 1 0,0 1 7,0-3 0,-3 1-3,1-1 0,0 1-27,2 1 0,0 2 51,0-2 0,0 2 1,0 0 1,0 2-5,0-1 1,0 3 5,0-4 0,0 3-48,0 0 1,0 0-5,0 2 1,0 1 27,0-3 0,0 0-7,0 0 0,0-1-1,0 3 0,0-3 20,0 1 1,0-2-2,0 0 0,0 0 14,0 2 0,0-2 8,0 1 1,0 0-39,0 1 1,0-2 3,0 2 0,0 1 8,0-2 1,0 2-7,0-1 1,0 1 9,0 3 1,0-2-21,0 0 1,0-1-6,0 1 1,0 2 43,0-2 1,0 1 2,0 2 1,0-2-43,0-1 1,0 1 3,0-3 0,0 2-4,0 0 0,0 0-5,0 0 0,0-3-64,0 3 1,0-1 66,0-2 0,0 3-5,0-4 1,0 2 7,0-1 1,0 0-1,0 0 1,0 1 29,0-2 0,0 3 11,0-4 0,0 5-37,0-3 1,0 4 4,0-1 1,0 1 89,0-1 0,0-1-81,0-1 0,0-1 53,0 3 1,0-3-68,0 0 0,0 1 1,0-2 1,0 3-21,0-4 1,0 3-1,0 0 0,0 0-7,0 2 0,0 2-103,0-2 0,0 1-204,0 2 87,0-1-123,0 0 28,0 3-356,0-2 120,0 6-289,0-3 740,0 3 1,0 18 0,0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03.67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48 2008 7835,'-3'0'205,"0"0"-159,3 0-118,0-3 0,-1 0 284,-1-2-46,1-1-98,-2 2 0,3-3-39,0-2 1,0 1-6,0-4 1,0 2 20,0-2 1,0-1-4,0-1 0,0 0-110,0-4 0,0 2 110,0-2 1,0 0-10,0-2 0,0 0 10,0 0 1,0 2 11,0 0 0,0 1 2,0-3 1,0 4 5,0-2 1,0 2 24,0 0 0,-2 1 10,-1-3 0,1 1 8,2-1 1,0 1-27,0 1 1,-1 2-189,-1-2 0,1 1 45,-1-1 1,1 2-69,1-2 0,0 1 112,0-1 1,0 2-14,0-2 1,0 0 4,0 0 0,-2 0 4,0 0 1,0 2 23,2-2 1,0-1 34,0 2 0,-1-1 16,-1 2 0,1 2-42,-1 0 0,1 0 3,1 0 1,0 2 4,0-1 1,0 0 0,0 0 0,-2-2-29,-1 2 1,1-2-3,2-1 1,0 1 8,0-1 0,0 3-6,0 0 1,0 0 4,0-3 0,0 1 3,0-1 0,0 1-2,0 2 1,0-2 8,0 2 0,0-2 1,0 0 1,0 2-6,0-1 0,0 1 1,0-3 1,0 3 4,0 0 0,0 0 25,0 0 1,0-2 2,0 2 0,0 1-14,0-2 0,0 3 7,0-2 1,0 0-19,0-3 1,0 3 1,0 0 1,0 2-3,0-2 0,0-1-2,0-1 0,0 2-30,0-1 0,0 4 21,0-1 0,0-1-7,0 1 1,0-1 20,0 1 1,0 1 1,0-3 0,0 3 24,0-1 1,0-1 2,0 1 1,0 0-27,0 2 0,0-3 1,0-1 0,0 1 28,0-2 1,0 3-26,0-2 1,0 1-5,0-2 0,0-1 29,0-1 1,0 1 2,0-3 1,0 2-19,0 0 1,0 0 2,0-2 1,0 3 8,0-1 1,0-1-9,0 4 0,0-3-11,0 5 0,0-3 16,0 1 1,0-1-2,0 1 1,0-1-39,0 3 1,0-3-6,0 1 0,0-1 12,0 0 0,0 0 0,0 3 0,0 0-19,0-1 1,0 3 24,0-2 0,0-1-29,0 1 1,0 2-51,0 3 1,0-1-354,0-1 59,0 2-445,0 1 310,0 3 1,6 9 0,2 2-1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19.02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55 1 6829,'7'0'109,"0"0"0,-3 0-60,1 0 1,-1 0 0,3 0 0,0 0 1,2 0 0,-3 2 0,3 0 0,-2 3-8,4-3 0,-2 3 8,0 0 1,0 1 9,0 0 1,3-1 5,-3-1 1,0 0 8,0 1 1,0 1-38,2-2 1,-3 0-104,1 0 1,-1-1-117,1 1 0,-1 0 146,1 0 0,1 2 35,-1-1 0,0-1 26,-2 0 0,2-2-21,0 3 1,0-1 0,-3 0 0,3 2 8,-3-1 1,5-2 1,-4 2 1,2-3-8,0 3 0,-3-3 2,3 2 0,-3-1-22,3 1 1,0 0 7,0 1 1,3 1-3,-3-2 1,2 1 16,-2 0 1,3 2 0,-1-1 0,0-1-11,0 2 1,-1-2-4,2 2 0,-2-1-1,-1 1 1,1-1-1,1-1 0,1 1 13,-3-2 1,3 2-8,-3 1 0,2-1 27,-2-2 0,1 4-16,-1-4 0,-2 4 2,2-4 0,-1 2-10,1-2 1,-1 2 0,1-1 1,-1-2-9,1 2 1,-1-1-3,1 3 0,0-1-17,0-1 0,1 1-6,-1-2 0,-1 2 11,1 1 0,0-1 9,0-2 0,1 2 1,-1-1 0,-3-1 2,3 0 1,-2 1 0,4 1 1,-2-1-3,0 0 1,-1-1 1,1 3 0,-1 0 2,3-1 1,-2 1 1,0 0 1,1 0-5,1-1 0,-1 0-12,-1-1 0,-1 1-2,1-2 1,-1 0 7,1 1 0,-2-2-2,0 2 1,0 0 36,0-3 1,-1 4 3,1-2 0,0 0-12,0 0 0,-1-1-16,1 1 1,0 1 3,0 1 0,0-1-7,-1-1 1,1-1-1,0 1 0,0 0 1,-1 0 0,1 2-7,0-4 1,0 2-14,-1-1 1,1 1-6,0-2 1,-3 1 14,1 0 1,-1-2 2,3 4 1,1-3 1,1 2 0,-4-1 2,2 1 0,-2 0 0,2 0 0,-1 2 0,1-4 2,0 3 0,0-3-1,-1 2 0,1-2 2,0 3 0,0-1-280,-1 0 276,1 2 0,2-2-4,0 3 1,0-3-15,-2 1 0,-1-3-7,-2 3 0,2-2-17,-1 2 1,1 1-4,1-2 0,0 0 26,-1 1 0,1-3 4,0 2 0,0 0-17,2 1 1,-1 1-69,1-2 0,1 2 2,2 1 1,-3-3 100,0 1 1,1-1-6,-1 3 0,1-1 6,-1-1 0,-3 2 6,3-2 1,-3 2-30,3-2 1,0-2 9,-2 2 0,4-1 0,-2 0 0,0 2-48,0-1 1,1 0 1,2-1 1,-2 2 44,-1-4 0,0 3-11,0 0 0,1-2 34,-1 2 1,-3-1 3,3 3 1,-3-2-14,3-1 0,1 1 13,-1 1 0,-1-1-17,-3-1 1,1-1-82,-2 1-181,2-2 139,-2 1-242,-1-3 366,-3 0 0,-18-3 0,-5-1 0</inkml:trace>
  <inkml:trace contextRef="#ctx0" brushRef="#br0" timeOffset="1492">1 48 6620,'4'0'517,"1"0"1,-3 1-554,3 1 0,-1-1 107,3 4 0,0-3-14,-1 3 0,4-2-41,2 2 1,0 1 60,2-2 0,0 2-7,2 1 1,-2 1-15,2 1 0,0-2-11,0 2 0,2-1-37,-2-2 0,0 1-6,0 0 1,-2 0-64,2 0 1,-1-1 50,1 1 1,-4 1-6,2 1 0,0-2 5,2 2 0,-1-1-5,-1-2 0,-1 1 7,1 0 0,-1 0-2,1-1 0,2 1-21,-1 0 0,0 0-2,-2-1 1,-1 2-41,4 1 1,-2-4-8,0 2 0,-3-2-15,0 2 1,1 0 31,1-1 0,-2 1-2,1 0 0,-2-1 38,1-2 0,0 2 3,-2-1 1,-2 0 2,2 0 1,-1 0 2,-1-3 1,-1 3 31,1 0 1,0-1 9,0 0 1,-1-2 19,1 3 0,1-1-48,1 0 1,-2 2-1,2-1 0,-1-1-23,1 0 1,-1 1-8,1 1 0,-2 0 4,0 0 1,2-3-8,0 4 1,0-2 1,-2-1 1,-2 1-42,-1-2 94,1 2 1,1-1 18,1 2 0,0-1 55,0-1-34,-1 1 1,1 2 13,0-1 0,0-1-64,-1-1 1,1-1 14,0 4 1,2-4-21,0 4 1,0-3-31,-2 1 1,-1 0-7,1-3 0,2 4-4,0-2 0,0 0-14,-2 0 1,0-1 37,-1 1 1,1-2-6,0 3 1,0-4 14,-1 2 1,1 0 1,0 2 0,0-1 54,-1 0 1,1 0-54,0 0 1,0 2 4,0-1 1,-1-1 20,1 0 0,-1-2 4,-1 3 1,1-1-32,-2 0 1,1 2-2,0-1 0,1-2-26,-2 2 0,2-1-41,1 0 12,0 2 58,0-2 0,-1 3-4,1 0 0,0-1 17,0-2 1,-1 2 3,-2-1 1,3 0-13,0-1 0,-1 2 6,3-1 1,-1 1-9,-1 1 1,2-1 2,0 1 0,2-2-13,-2-1 1,-2 1 46,-3 1 0,1-1 0,4-1 0,-3-2-12,0 0 0,0 1 5,0-1 0,1 3-5,0-3 0,0 3 6,0-3 1,-1 2-31,1-1 0,1 1 3,1-2 0,-2 1-113,2 0 1,-2-2 92,-3 4 1,3-4-13,0 1 0,0 1 8,2 0 1,-2 1 2,0-2 1,0 3-7,-1-3 0,1 3 3,0 0 0,0-1 12,-1 0 1,1-2 5,0 3 0,0-3 3,-1 3 0,0-3 0,-1 2 0,2-1-31,-1 1 0,1 0-88,2 0 51,-1 2 1,-1-2 26,2 3 1,-2-2-7,0-1 1,0-2-39,-3 0 1,0 1-9,0-1 0,-1 3-70,1 0 1,-2-2 104,3-1 0,-3 0 53,3 0 0,-4-1 0,2 2 0,-6-3 0,-1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21.76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7637,'7'0'224,"0"3"-117,2 1 0,1 3-12,1 2 0,4-1 6,-1 1 0,1 0-23,1 1 0,-1-1 1,0 0 1,2 0 8,-1 2 1,4-2-54,-2 2 0,0-3-110,-5 1 1,3 1 7,0-1 1,0 0 25,0-2 0,-2 0 37,2 2 1,-2-1-11,0 1 1,0 1-6,-1-1 1,1 0 14,-1-3 0,1 3 1,2 0 1,-1 3 3,3 0 0,-2-3 1,2 0 1,-1 1-14,1-1 1,0 3 3,-4-3 1,3 0-3,-4-3 0,0 3-23,-1 0 0,-2 0-3,1-5 1,0 2 26,-2-1 0,1 0-3,1-1 0,1 2 9,-3-1 0,3 1-19,-1 1 0,0-1-2,0 1 1,0 2-1,3 0 0,-1 0-2,1-2 0,-1 0-13,1-1 0,-1 3-3,1 0 1,-3-2-7,0-2 1,-2 0-8,3 4 0,-3-4 35,2 2 1,-2-2 0,2 2 1,-2-3 0,2 1 1,0-1 1,0 3 1,0 0 1,-2 0 0,1 0-35,4-1 1,-4 0 4,-1-1 0,1 2-3,-1-2 1,0 2-6,-2-2 1,2 0 79,0 0 0,0 1-37,0-2 0,-3 2 1,3 1 0,-2-3-12,4 1 0,-2-1 2,0 3 0,-1-2 22,1-1 1,-1 2 10,1 1 0,-1 1-29,1-3 0,-1 1-1,3 0 0,-4-1-7,2-1 1,-3 1-6,3 2 1,1-1 4,-1-2 0,1 2 6,-1-1 1,-2 0-4,2-1 1,2 5 11,0-3 0,-1 0 0,2-1 1,-3-1-5,2 3 1,-1 0 4,2 0 0,0-1 9,0 1 0,0-2-1,-1-1 1,2 1 62,-2 2 1,-1 2-65,-1 0 1,1 0 4,2-3 0,0 1-5,-1 0 1,2 0 2,-2-1 0,-1 1 0,2 0 0,-1 0-5,2-1 1,-2 1-83,-2 0 1,1-1 78,-1-2 0,2 2-11,-2-1 1,0-1 11,-2 0 0,-3-2 1,1 3 1,-1-3-5,0 3 0,0-4 0,-2 1 1,0 0-52,2 0 1,-2-1-3,3 1 1,-3 0-95,3 0-300,-4-1 219,2 2 233,-3-3 0,-12 9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42.51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784 102 7501,'0'3'573,"0"1"-320,0-2 5,0-1-190,-3 5 0,1-3-146,-2 2 1,2 1 117,-3-2 0,3 2-170,-3 1 1,2 0 42,-2-1 1,1 1 81,2 0 0,-2 2-120,-2 0 0,-1 4 74,0 0 1,-1 1 5,-1 2 1,1 1 20,-3 1 1,2 4-1,-2 0 1,-2 1-3,-1-3 0,-1 2 3,4 1 0,-2 0 47,0-3 0,-1 2-18,1 1 0,-1-1 4,1-1 0,0-2 37,2-1 1,-2 2 10,2-2 0,-1-1-32,0 1 1,0-2 9,0 2 1,0-1 30,1 1 0,-2 1 9,2-3 1,-2 2-34,0-3 1,0 3-2,2-2 1,-1 0-82,3-3 0,0 1 26,2-1 0,0-2-10,1-2 0,1-1-19,1 1 0,1-1-325,-1 1 229,2-2-268,-4 0 161,6 0-380,-3-4 52,3 1 573,0-4 0,9-10 0,2-1 0</inkml:trace>
  <inkml:trace contextRef="#ctx0" brushRef="#br0" timeOffset="1177">703 75 8213,'-4'9'-201,"-2"-1"1,2 1-572,0-2 0,-2 1 873,2 1 1,0 1-93,0 1 0,-3 2-29,-2-2 1,0 3 49,2 1 1,-2 2-4,0 1 1,-3 1 69,1-1 1,-2 3 3,0 1 1,1 0-89,1 3 0,-2-1-9,-3 3 1,-3-2-22,1 0 0,1-1 19,2 1 0,-2 1-13,1-1 1,1-2 1,1 0 1,1-2-101,-1-1 0,1 2 144,-1-2 0,1 1-7,-1-5 0,4 2 40,1-2 1,-1-1 16,1-1 1,0-1-64,2 1 0,0-1-14,1 1 1,-1-1 3,0 1 1,1-4-22,2-1 0,-2-1-11,1-1-60,2-1-302,0-2 161,3-1 84,0-3 0,6-15 0,2-4 0</inkml:trace>
  <inkml:trace contextRef="#ctx0" brushRef="#br0" timeOffset="1840">669 0 8265,'-3'7'1,"-1"0"0,-3 0 0,1-1 0,-1 1 0,0 1-1,0 1 1,0 1 0,-2 4 0,1-1-1,-1 1 1,-1 2 38,-1 2 0,-2 2-22,-1 3 1,-2 0-230,-2 4 0,-2 1 125,-3 6 1,-2 2-169,-4 0 1,1 5 74,-1 0 1,-1 3-82,1-1 0,-3 4 182,3-2 1,0 0-13,4-4 1,0 1 117,2-2 0,-1 1-27,4-7 0,-1-1 191,5-6 1,3-1-177,2-6 0,2-2 114,0-3 1,4-1-215,1-3-3,2-1-108,-1-6-269,3-1 465,0-3 0,6-9 0,2-3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8:56:49.4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0 104 7750,'7'0'-717,"-1"0"789,1 0 0,-2 0-107,0 2 169,0-1-82,-1 5 1,0-3 26,1 1 1,-3 0-26,2-2-31,0-1 8,3 4 0,-1-3-16,1 2 0,-3-2-31,1 0 1,-3 1-13,2-1 1,0 2-36,3-2 0,-3 1 40,0-1 1,1-1-3,1 1 1,1 1-17,-1-1 0,1 3-2,-1-3 1,0 1 30,-2-1 1,2-2-3,-2 3 0,2-1-17,0 1 0,1 1-3,-1-2 1,1 1-48,-1-1 1,1 1-1,-1 1 37,1 2 0,-1-3 11,1 1 1,-1 1 0,1-3 1,-1 3-12,1-3 1,-1 2-12,1-2 1,-3 3-1,0-3 1,1 2-5,1-2 0,0 3 18,1 0 0,-1-2 44,1-1 0,-1 1-39,1 2 0,-1-2 72,1 2-21,-1-1 1,3 2-12,-1-2 0,1 2 6,-2-2 0,-2 0-6,0 0 1,0-2-1,0 2 1,0-2-15,2 0 0,-3 1-3,1-1 1,-3 1 9,2-1 9,0-1 1,1 4 0,-1-3 1,0 1 1,3-1 1,-1-1 3,1 4 1,-3-3-9,0 2 0,1-2 3,1 3 0,1-1-4,-1 2 0,1-1 0,-1-1 1,1-2-7,-1 3 0,0-2 3,1 1 1,-1 2-3,1-1 0,-1-2 4,1 1 1,-1-1 0,1 1 0,-1 0 2,1 0 0,-1 1 1,1-3 0,-1 3-4,1-1 1,-1 1 16,1 0 1,-1 0 1,1-3 1,-1 1-15,0-1 1,1-1 3,-1 4 0,0-3 0,-2 2 0,2-2 1,-1 3 0,0-3-13,2 2 0,1-2-2,1 3 0,0-2 11,-3 2 1,1 0-2,-1-3 0,1 3-7,-1-1 0,0 1-2,1-1 1,-1 1-1,1-2 1,-1 2-10,1-1 1,-1 0-14,1 0 0,-1-2 13,1 2 0,-1-2 17,1 3 0,-1-3 18,1 2 0,-1 0-25,1 0 0,-1 1 2,1-3 0,-3 3-4,0-3 1,0 2 1,3-2 0,-1 3 2,1 0 0,-1-2-2,1 2 1,-1-3-13,1 2 0,0-2-2,2 3 0,-2-1 9,4 2 1,-2 1-1,2-1 0,-3 1 8,3-1 0,-1-1 18,1-1 1,0 0 2,-2 3 1,0-1-6,0 1 1,-2-3 4,-1 0 0,1 0 11,-3 0 0,2 1 3,0-3 0,1 3-28,-1-3 0,-2 2-9,1-2 0,1 3-3,3 0 0,-1-2-1,-1 2 0,1-2-4,1 1 0,2 2 20,-2-2 0,-1 2-2,-1 1 1,0-3-12,1 0 0,0 0-2,0 0 0,-1 1 19,0-3 1,-1 3-11,1-3 1,-1 3 22,1-1 1,-3-1-31,0-1 0,1 1 0,1-1 1,1 3-32,-1-3 10,1 3 1,-1-2 11,1 1 0,-1 2-3,1-2 1,-1 0-26,0 0 0,1-2 12,-1 2 0,3-1 2,0 1 0,-1 0-3,-1 0 1,-1 1-3,1-3 0,0 3 27,2-1 0,-4 0 1,1 0 1,-1 0 8,2 0 0,1 1 33,1-3 0,-3 3-20,-1 0 1,-1 0-5,2-1 1,1 1 6,-1-3 0,0 1-22,-2-1 0,2 0 10,-2 2-7,2-2 0,1 3-3,-1-3 0,1 2-5,-1-2 0,1 3-6,-1-3 1,1 2 0,-1-2 0,0 2 16,1-1 1,-1 1 0,1-2 0,-1 1 17,-2-1 1,2-1 34,-2 1-50,2 2 1,-2-3 4,0 3 0,-1-1-136,1 1-11,-3-3-341,5 2 290,-5-3 180,2 0 0,-12 3 0,-2 1 0</inkml:trace>
  <inkml:trace contextRef="#ctx0" brushRef="#br0" timeOffset="1886">26 0 6703,'4'0'385,"1"0"1,-3 0-170,2 0-99,-2 0 1,1 0-53,-1 0 1,0 0-114,2 0 0,0 0 122,3 0 0,2 2-115,-1 0 0,2 3 24,-2 0 1,0 0 2,3 2 1,0 2-17,2-1 1,0 1-24,0-3 1,-1 1-15,1-1 1,0 1 22,0-1 1,0 1-97,0 2 0,0-2 81,0 2 0,0-1-8,0-1 1,-1 1 72,-1-4 1,-1 2-34,-1 0 0,-1 1 4,1-1 1,2 0-22,-5-2 1,3 2 4,-1-2 0,0 2 24,0 1 1,-1-3-1,0 0 0,2-2-18,-1 3 0,2-2-1,-2 2 1,-1 0-66,2-3 1,-2 2 56,0-2 0,1 3-3,1 0 1,0-2 5,-3 2 1,1-1-2,-1 2 1,0-1-6,1-1 0,-1-1-8,1 3 1,-1-3 6,1 4 1,0-3 15,2 0 1,-2 2 29,1-2 0,0 1 0,1 0 0,-2 1 59,2-2 0,0 1-20,0-1 0,2 2 13,-3-2 0,2 2 13,-2 1 1,-1-1 20,2 0 1,0 0-40,0-1 0,0 0 11,-3 0 0,3 0-49,-1-1 0,1 2-2,-3-2 0,1 1-4,-1-1 0,1 1-6,-1-2 1,1 2-13,-1-1 0,1 0 18,-1 0 0,1 0-1,2 3 0,-2-3-10,2 0 0,0 1 1,0 1 0,0-2 13,-3 1 0,3-1-3,-1 2 0,2-1 56,-3-1 1,3 0-59,-4 0 1,4 2 1,-1-2 0,0 1-2,-3-1 1,1 1-2,-1-2 1,2 2-13,-2-1 1,2 0-4,-3 0 0,0-2-20,2 2 1,-1-2-12,1 3 0,-3-3 33,0 2 1,1-2 8,1 3 0,0-3 4,-2 2 0,2-2-12,-2 3 0,1-3 1,0 2 0,1-2 8,-2 3 0,2-2 4,0 2 1,1-2 10,-1-1 0,-2 0-13,1 2 0,-1-2-22,2 3 1,1-3-26,-1 2 0,1-2-4,-1 2 0,-1-1 44,-1 1 0,0-2-4,3 2 1,-1-1 5,1 1 0,-3-3 2,0 1 1,1 1-1,1 0 1,1 1-56,-1-2 31,1 3 0,-1-4-2,0 4 1,1-2-4,-1 2 1,1 0 32,-1-3 1,-1 1-15,-1-1 20,0-1 1,3 4 3,-1-3 1,1 2-38,-1-2 17,1 3 1,-1-2 3,1 2 1,-1 0-11,1-3 1,-1 2-2,0-2 0,-1 3 16,-1-3 0,0 3-3,3-1 0,-1 0 8,1 0 0,-1 0-8,1 0 1,-1 1 15,1-3 1,-1 2 1,1-2 0,-1 4 4,1-2 1,-1-1 52,1 2 1,-1-3 9,1 2 1,-3-2-19,0 3 1,0-3 10,0 2 1,2-2-42,-2 3 0,0-3 8,0 2 1,0-2-39,3 3 1,-1-3-9,-2 2 1,2 0 34,-2 0 1,0 1-4,0-3 0,0 2 10,3-1-34,-1 2 0,-2-4-2,1 3 1,-1-2-7,3 0 1,-3 1 1,0-1 1,0 2-66,3-1 1,-3 1 28,1-2 0,-1 1-11,2-1 1,-1-1-28,-1 1 0,-2-1-1,2 2 1,-1-3-71,1 2-19,-3-1 167,2-1 0,-3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50.012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28 1 7081,'0'7'193,"-2"-1"-134,-1 1 1,1 0-23,2 0 1,0-1 6,0 1 1,0 0 1,0 0 0,0 2-49,0 0 0,0 0-8,0 0 0,0 0 47,0 2 0,0-1-14,0 2 1,0 2-26,0-3 1,0 4 8,0-4 1,0 2-6,0 0 1,0 1-7,0-1 0,0 1-4,0-1 1,0 1 19,0-1 0,0 3-2,0 0 0,0 0-8,0 0 1,0-2-5,0 2 0,0 0 4,0 0 0,0 0-31,0-2 1,0-1 2,0 1 1,0 1 18,0 1 0,0 0-5,0-3 0,0 1 25,0-1 1,0 3-3,0 0 1,0 0 1,0-3 0,0 1 5,0-1 1,0 1 12,0-1 0,0 1 7,0-1 1,0 1-31,0-1 1,0 1-24,0-1 1,-1 1-5,-1-1 1,1 1-30,-1-1 0,1-1-13,1 2 1,0-2 52,0 4 0,-2-2-6,0-1 0,0 2 57,2 0 0,0 0-59,0 1 0,0-2 22,0-1 1,0 2-1,0 0 0,0 0 9,0 3 1,0-3-22,0 1 0,0-1 0,0 1 0,0-2-12,0 2 0,0-1-8,0 1 1,0-2 26,0 2 0,0-1-3,0 1 1,0-2 36,0 2 0,0-2-36,0-1 0,0 3 3,0 0 0,0 0 6,0-3 1,0 1 8,0-1 0,0 1 15,0-1 0,0 1-3,0-1 1,0 1 40,0-1 0,0 1-60,0-1 0,0-1 0,0-1 1,0-1-4,0 2 1,0 3-6,0-2 1,0 1 8,0-2 1,0 0-2,0 0 1,0 2 2,0-1 1,0 2-3,0-6 1,0 2 66,0-2 1,0 3-66,0-1 0,0 1 17,0-1 1,0 1-20,0-3 1,0 3-5,0-3 1,0 0 10,0-2 1,0-1 0,0 1 0,0 0-31,0 0-10,0-1-330,0 1 200,0 0-360,0-3-51,0-1-56,0 0 423,0-3 197,0 3 0,-3-21 0,-1-4 0</inkml:trace>
  <inkml:trace contextRef="#ctx0" brushRef="#br0" timeOffset="1150">109 231 6672,'0'6'168,"-1"-1"-64,-1-1 0,1-1-4,-1 1 0,1 1-87,1 1 0,0 3 34,0 0 0,0 1-9,0-1 0,0-1 0,0 4 0,0-1-3,0 2 1,0 1 5,0-1 0,0 1-7,0-1 1,0 1 30,0 0 0,0 1 1,0 1 1,0 1-50,0-2 1,0 0-5,0 0 0,0 0-3,0 1 1,0-2 7,0 2 1,0-2-5,-3 0 1,2 0-17,-1 2 1,1-3-8,1 2 1,0-2 4,0 3 1,0-1-1,0 1 0,0-1-24,0 3 1,0-3 23,0 1 1,-2 0-5,0 0 1,0 1 3,2-3 1,0 1-2,0-4 1,-1 2 3,-1 0 0,1 2 0,-1-1 1,1 1 0,1-4 0,0 2-9,0 0 0,-1-1-1,-1-1 1,1 0 8,-1 3 1,1-3-2,1 0 1,0 0 1,0 0 1,0 2-1,0-2 1,0-1 39,0 2 0,0-3 5,0 2 0,0-1-41,0 2 0,0 0 4,0 0 0,-2 0-16,0-1 0,-1 2 15,3-2 0,0 1-3,0-1 1,0 4-7,0-4 0,0 3-4,0-3 0,0 2-9,0 1 0,0-1-6,0 1 1,0-1-32,0 1 1,0 1-5,0 1 1,0-2 30,0 0 1,0-2 12,0 4 1,0-3-2,0-1 1,0 0 12,0-3 0,0 3 1,0-1 0,0 1 3,0-1 1,0 0 5,0-2 1,0-2-39,0 2 0,0 2 25,0 0 1,0-1-112,0 2 0,0-3 52,0 2 0,0-2-6,0 2 1,0-3 9,0 1 0,0-1-83,0-1 21,0-1 0,0-1-136,0-1 4,0-2-118,0 1 370,0-3 0,3-15 0,1-4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52.53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0 0 7467,'0'4'438,"0"0"-213,0-2-119,0 2-65,0 2 0,0 1 6,0 0 1,0 0-14,0 2 0,0 0-79,0 2 0,0-1 31,0 3 0,0 0 32,0 5 0,0 0-38,0 2 1,2 0 1,1 1 0,0 0-5,-1 1 0,-1 0-4,1 3 1,-1-3 28,-1 0 1,0 0-3,0 0 0,0-1-23,3 2 1,-3-3 12,3-2 1,0 3 4,-1-3 1,0 3-31,-2-3 0,2 0 0,1 0 0,-1 0 31,-2 2 1,0-2-3,0 0 1,0-2 0,0 2 0,0 0 0,0 2 0,0 0-13,0-2 0,0 1-2,0-1 0,0 1 2,0-1 0,0 1-8,0-4 1,0 3-3,0-2 1,0 0 28,0-3 0,0 1-3,0-1 0,0 1 1,0-1 1,0 3 5,0 0 0,0 0 3,0-3 1,0 1 3,0-1 1,0 3 16,0 0 0,0 0-22,0 0 1,0-2 2,0 2 1,0 1-10,0-2 0,0 1 0,0-2 0,0-1 45,0 1 0,0-1 3,0 1 1,0-1-36,0 1 0,0-1-3,0 1 0,0-1-3,0 1 1,0-3-10,0 0 1,0 3 0,0 2 0,0-1 17,0-1 1,0-1-4,0 1 0,0 0 11,0 2 1,0-2-2,0 2 1,0-2-35,0 0 0,0 2 73,0 2 1,0-1 1,0-1 0,0-1-27,0 0 0,0 0 7,0 3 0,0-3-41,0-2 0,0 1 4,0 0 0,0-3-29,0 3 0,0-2-11,0 1 1,0-1 14,0-1 1,0 1-16,0 4 1,0-4 5,0 1 1,0-1 13,0 2 0,0-1 1,0 1 1,0-2 10,0 0 0,0 0 4,0-3 0,0 0-56,0-3 1,0 1-118,0-3-339,0 2-2,0-5-19,0 2 342,0-3 1,6-3 0,1-1-1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6:59.49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129 1 6975,'0'3'627,"-3"0"-502,2-3-68,-2 0-14,3 0 161,0 3-97,0-2-54,0 2 1,0-2-56,0 1 1,3-1-19,1 1 0,5 1 8,0-1 1,1 4-9,1-2 1,-1 2-89,6 1 1,-3 0 41,5-1 1,0 3-52,3 0 1,-2 3 98,-1-3 0,1 2-11,-3-2 0,2 3 13,-2-1 0,2-1-4,-3-1 0,3-1 17,-2 1 0,2 0 11,-2 2 1,2-3-33,-2 1 0,2 2 15,-3 0 1,3-1-7,-2 2 0,2-4 17,-2 1 0,0 1-3,-3-1 1,3 2-4,0-2 0,0 2 0,-3-2 1,1 1 20,-1-1 0,3-2 10,0 2 0,-3-1 3,-2-1 0,1 0 23,1 2 0,3-1 2,0 4 0,-1-4-46,-1 1 0,2-1 3,0-2 0,2 3-11,-3 0 0,2 1-3,-1-1 0,-2-1 17,2 1 1,0-1-3,0 1 1,0-2 3,-3 2 1,1 0-3,-1 0 0,2-1-26,-1 3 1,3-3 15,-4 1 1,3 0 3,-3 0 1,1-2-4,-1 2 0,1-1-2,-1-2 1,-2 1 3,1 0 1,-2 0-4,1-1 0,0 1 2,-2 0 0,-1-1 1,3-1 0,1 1 35,1-2 0,-2 2-42,1 1 0,0-3 0,3 1 1,-3-1 10,2 0 0,-4 2 0,1-1 1,-3-2-19,1 2 0,-1-1-5,-1 0 1,-1 1 3,1-2 0,0 0-2,0-1 1,-1-1-6,1 4 1,0-3 29,0 3 0,-1-3 4,1 2 1,0-1-21,0 1 0,-1-2 3,1 3 1,0-3 12,0 3 0,-1-2 1,1 2 1,0 0 14,0-3 1,-1 3 0,1-3 1,0 3-32,0 0 0,0 0-2,2 0 0,-1 1-3,1-2 1,-2 0-18,0 0 0,0-1-3,0 1 1,-1-2-6,1 3 0,0-4-9,0 2 0,-3 0 17,1-1 0,-1 1-31,3-1-10,-3-1-58,2 2-173,-6-3 45,3 0 6,-3 0 0,-24-6 1,-6-2-1</inkml:trace>
  <inkml:trace contextRef="#ctx0" brushRef="#br0" timeOffset="1294">68 95 6398,'-4'0'1331,"1"0"-201,3 0-1148,3 0 1,-2 0 63,4 0 0,-1 2-3,3 1 1,2 2-17,0-1 0,3 2-132,-3-2 1,3 2 85,-1-1 1,2 3-25,3 1 1,-2 2 22,2-2 0,1 1-97,-2-1 1,6-1-18,-3 1 1,0 1 17,-5 1 0,3-1 23,0-1 0,0-1 33,-3-2 1,0 1-12,-2 0 0,2 0 39,-2-1 0,2 1 5,0 0 0,1 0-13,-1 2 0,-1-1 2,-1 1 0,2-2 33,0 0 0,4 2 6,-3 0 0,-1 0 3,-2-2 0,0 0 14,3-1 1,-3 3 7,0 0 1,0 1 31,0-4 0,4 1 14,-1 0 1,-2 0-26,0-1 0,-2-1 28,1-1 0,2 1-23,-2 2 1,-1-1-9,-1-2 0,1 4-4,-1-4 0,1 4-36,-1-4 1,-2 2-5,2 1 0,1 0 16,-1-1 0,2 1-6,-2 0 0,2-1 4,-2-2 0,4 2-3,-2-1 1,-1 3-24,2 1 1,-3-2 20,2-3 1,-2 1-11,2 2 0,-2-3 20,2 1 0,-2-2 0,3 2 0,-2 1-14,1-2 0,1 2-2,-3-2 0,3 2 1,0-1 0,-2-1-1,1 3 1,0-4 1,0 4 0,2-2 3,-2 2 1,1-3-21,0 1 1,0-1 9,-3 3 1,1-2-2,-3-1 0,3-2 1,-3 3 0,4-1 0,-2 3 1,0-2-3,0-1 1,1 1-1,1 1 0,2 1-8,-2 0 0,0-1 9,0-2 0,-1 2 0,3-1 0,-4 1-24,3 1 0,-1-3-3,0 1 1,1-1 17,-1 3 0,2 0-3,-1 2 1,-2-3 6,1 0 1,-2 0-1,3 0 1,-3 1 6,0 0 1,3-3 1,-6 1 1,3-1-31,0 3 0,-1-2 21,1-1 1,-2-2-8,0 3 16,3 2 1,0 1-2,1 1 0,-1-4-1,-1 0 1,0-1 2,2 3 0,-3-1-4,1-1 1,-1 0 3,-2-3 0,1 3-226,0-3 126,0 3-186,0-4 129,-4 2-215,0-3-462,-3 0 832,-3 0 0,-34-6 0,-11-2 0</inkml:trace>
  <inkml:trace contextRef="#ctx0" brushRef="#br0" timeOffset="2344">7 183 6452,'-4'0'897,"1"0"-319,3 0 1,1 2-507,1 1 1,2 1 28,3-2 1,-1 4-25,1-2 0,3 0-52,1 0 0,0 2 1,0 3 1,3-2 5,1 2 0,4 1-159,-1-1 0,2 3 139,0-1 1,2 2-33,-2 0 0,2-1-16,-4-1 1,0-3 45,0 1 1,2 1-10,-2-1 1,-1 2-14,1-2 0,-3 3 2,1 0 1,3-2-133,-1 1 1,2-2 135,-4 3 1,3-3-20,-1 2 1,0 2 14,0 0 0,2 2-6,-2-4 0,-1 0-18,1 0 0,0 0 0,0 3 0,0-4 25,-2-1 1,2 1 3,-2-1 1,4 2 33,-2-2 1,1 3-40,-3-3 0,-2 3 93,2-1 0,0 0-78,0 0 1,0-2 3,-3 2 1,2-3 18,0 1 0,0 1 7,0-1 0,0 1-12,-2-1 1,4-2 0,1 2 1,-2 1-20,0-1 1,0 0-1,0-2 0,3 3-28,-1 1 1,-2-1 20,0-1 1,1-2-4,-1 0 1,0 0 4,0 2 1,-2-1-5,2 1 0,-2-3 2,0 1 0,-1-2-3,1 4 0,-1-4 3,1 0 1,-1-1 1,1 3 0,-1 0-25,1 0 0,-1-1 24,1 1 1,-1 0-1,1 0 0,-1 2 1,1 0 1,-3-1 0,0-4 0,-2 2 16,0-1 0,-1 0 2,1 0 1,-2 1-17,2-2 1,-3 0 3,1 0 0,-2 1-8,4 2 1,-1-3 0,-1 1 1,-1-1-22,1 3 1,0 0-18,0-1 1,-1-1-88,1-1 1,-1-1 34,-1 1 0,1-2-18,-2 3 1,0-4-41,0 2 0,-1-3-515,1 0-245,-2 0 908,1 0 0,-30-3 0,-7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8:48.47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245 13 7182,'2'4'-903,"0"0"916,3 1 1,-2 1-12,1 1 1,-1-3-8,-3 0-11,3 0 0,0 3 21,1-1 1,2 1-1,-2-1 0,-1 3 28,2-1 1,-2 1-20,2-3 1,0 3 69,-3-1 1,3 1-85,-1 0 0,2-2 1,0 2 1,0 1 15,-2 0 0,2 2-5,-2-2 0,2 3 5,3-3 1,-3 2-2,1 1 1,-1-1-27,-2-1 1,2 1-7,1-1 1,-1-1-6,0 1 1,0-1 17,-2 3 1,0-2 0,-2-1 1,2-1-19,2 2 1,0-3-5,-2 3 1,2-2-7,-2 4 1,0-4-3,0 4 0,0-4 4,3 2 1,-3-3 24,0 0 1,0 2-2,3 1 0,-3-1-8,0 1 0,1-3 0,1 3 0,0-2 13,1 1 1,-1 1 5,-2 2 0,2-1-4,-2-1 1,2 1 2,0-2 0,0 0 1,1 1 1,-1 0-9,1 2 1,-3-3 0,0 1 0,0-3 12,3 0 0,-1 2 1,-2-2 1,1 4 37,-3-2 0,2 0 6,-2-2 0,3 1-45,-3 0 0,2-1 4,-2-1 1,3 1-115,-1 1 0,0 0 71,0 0 1,-2-2 14,0 1 1,1 0-147,-1-2 158,3 0 0,1 9 0,4 2 0</inkml:trace>
  <inkml:trace contextRef="#ctx0" brushRef="#br0" timeOffset="747">142 13 8085,'3'6'-172,"0"1"-67,1-1 0,2 3 261,-2-1 1,2 4 55,0-2 0,-2 2-131,1 1 0,1 0 114,3 0 0,-1 0-178,-1 2 0,0 1 149,1 1 1,0 1-126,3-3 0,-3 4 128,3 0 0,0-2-32,2 2 1,-3 0-18,1 2 0,-3-1 38,3 1 0,-1 0-2,1 0 1,0-1-23,-2 2 0,2-2 2,0 2 1,0-2-43,0 1 0,-1 0-9,-2 0 1,2-1 15,0 2 0,2-3-100,-4 1 1,3-2 38,-2-1 0,0 1 97,-1-3 0,0 2-3,3-2 0,-3 2-17,0-2 1,2 1 6,-2-1 1,1-2 17,0 2 0,-2-2 12,2-2 0,0 3-21,0-4 1,-3 4 8,-2-4 0,0 0-69,3-2 0,-3-1 11,0 0 0,-1-1-98,1 1 0,-3-3-6,1 0 3,-1 0 151,2 0 0,-2 5 0,2-2 0</inkml:trace>
  <inkml:trace contextRef="#ctx0" brushRef="#br0" timeOffset="1438">1 0 7849,'6'13'345,"3"0"-151,-1 2 1,5 2-56,-1 2 0,1 3 11,2 2 0,-1 3-61,1 1 0,1 2-19,1 0 0,1-1-42,-3 1 1,3 0 47,-1 2 0,1 0-159,2 0 1,-1-2 5,0 0 1,-2-3-121,0 1 1,-2 1 119,2-2 1,-2 1 20,2-2 0,-2 0-54,0-1 1,0 0-105,0-1 1,-1 0 21,-1-3 0,-2 3 31,4-3 0,-1 3-21,-2-3 0,1 2 113,0-4 0,-2 2 80,-1-4 0,0 3-114,1-1 0,-2-1 3,-2-5 0,-1-1-31,1-1 0,-3-2-76,0-3 207,-2-2 0,3 7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9:01.001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78 26 7607,'4'0'130,"0"0"0,-2 0-83,3 0 0,-3 0-17,2 0 1,0 1 47,3 1 0,0 1-213,1 1 0,0 2-71,0-2 1,1 2 171,0 0 1,2 1 37,0-1 1,-1 1-7,1-1 1,-1-1-3,0 1 0,3-3 1,-3 4 0,0-2-3,1 1 1,-3 0 1,0 1 0,2-1-1,-2 1 0,1-1 4,0 1 1,-1-1-1,2 0 0,-2 1 79,1-1 1,0 1-49,0-1 1,1 1 4,-1 2 0,0-2 0,0 1 0,-2 0 8,1-2 0,2 1-22,1 2 1,-2-2 2,0 1 0,1-1 6,1 0 0,-2 1-7,-1 1 0,2-1-20,-2-1 0,3-1-3,-3 1 1,3-1-7,-2 1 0,0-3 1,-1 0 1,0 0-4,0 3 0,1-1 4,0 1 0,0-1-4,-3 0 1,1-1 4,2-1 1,-2 0-4,4 3 1,-2-1 2,1 1 0,-1 0 12,2 1 1,-1-1 1,3 2 1,-1 0 15,-1 0 0,-1-1 5,-2-1 0,2-1-16,0 0 1,0 1 2,-4-1 1,1-1 21,2-1 1,-2-1 2,1 2 1,0 0-8,-2 0 0,1 0-23,2 2 1,-2-1-1,1 1 0,0-2-12,-2 0 1,2 0-2,1 0 0,0 0 7,-3 2 0,0-3-3,1 0 0,-1-2-15,1 3-2,-1-1 1,0 2-4,1 1 1,-1-3 17,1 0-3,-1-2 0,1 3 15,-1-3 0,0 2 0,1-2 0,-1 3 41,1-3 0,-1 3 8,0-1 0,1 0 2,-1 0-34,4 0 0,-3 2-34,1-2 1,0 1 8,1-3-12,-2 3 1,4-1 12,-2 2 1,-1 0-10,-1-2 1,-1 1-13,0-3 0,1 3 0,-1-3 0,1 3 16,2-1 1,-4-1 0,1 2 1,-1-3-7,2 2 1,-1-2-22,1 3 1,-1-3-3,0 2 1,-1-2 7,-1 2 1,0-1-5,3 1 0,-1-2 8,1 2 3,-1 1 1,0 0 4,1 0 1,-1 0 2,1-3 1,-1 2 15,0-2 0,1 2-12,-1-2 0,3 3 3,-1 0 1,1-2-2,-3 2 0,1-3-1,-1 2 0,1-2 6,-1 2 0,0-1 1,1 1 1,-1-1-10,1 2 1,-1 0 0,0-3 0,1 2-7,-1-2 1,-1 2-5,-1-1 0,-2-1-2,2-2 0,-2 2-1,3 0 0,-3 0-3,2-2 1,-2 0-39,3 0 0,-3 2-69,2 0 55,-3 1 29,5-1 1,-2 0-70,2 2 0,0-2 68,1 0 0,-1 1 28,1-1 0,-1 2 5,1-2 1,-1 2 21,0-1 22,1 1 1,-1-2 14,1 2 1,-2-2 17,0 3 1,0-4-67,0 1 1,0 2 9,-1 0 1,1 0-5,-3 0 0,3-2-1,-1 2 1,2-2-4,0 3 0,0-3-5,-2 2 0,1-2-5,-3 3 0,3-3-6,0 2 1,0-2 43,2 2 1,-3-2-30,0 3 0,0-3-12,0 2 1,0-2 9,-2 0 0,-1 1 4,4-1-75,-1 3 1,2-4-82,-2 3 65,2 1 0,-5-2-418,3-1 264,-2-1-366,1-1 419,-3 0 0,-9-6 0,-2-1 0</inkml:trace>
  <inkml:trace contextRef="#ctx0" brushRef="#br0" timeOffset="1700">289 65 6696,'-5'-5'-253,"0"1"1,2 3 326,1-1 1,-2-2-21,-2 0 1,1 0-1,1 0 1,1 2-9,-2-2 0,0 1 24,0-1 145,3 3-110,-4-5 0,3 5 102,-1-4-89,-2 4 0,5-2 117,-4 3 0,4-1-21,-1-1 31,1 1-58,1-1-276,0 2 0,3 0 66,1 2 0,2 0-10,0 2 0,1 0 8,2 0 1,-1 2 4,2-2 0,-1 2 10,2 0 1,-1 3 19,3-1 1,1 1 3,1-3 1,0 3 7,4 2 1,-3-1 3,3 1 1,-3-1-26,1 0 0,-1 2 1,1-4 0,0 2-6,-4-2 1,3-1-3,-3 2 1,-1-1 4,-1 0 0,0 0-32,2 3 0,-3-3 3,-2 0 0,2-1-18,1 0 1,-1-1-7,1 1 0,-1 0 49,3 1 1,-2-1-3,-1 2 1,1-2 25,2-1 0,-2 1 3,-1-1 0,1 1-19,2 2 1,0-2 8,-1 2 1,-1-2-2,0-1 0,0 1-12,1 2 1,1-2-2,0 2 0,-2-2-10,-1-1 0,-1 1-4,2-1 0,-1 0 0,0 1 1,2-1-5,-4 1 1,4 1 16,-2 1 1,2-1 0,-2-1 1,3 1 9,-3 1 0,0-1-10,1-1 0,-1-1 1,1 1 1,0-2 1,-2 0 1,-1 2 1,-1 0 1,1-2-3,1 0 1,-1-2 1,-1 2 1,0 0 22,1 0 0,-1 0 1,2 2 1,-1-3-24,0 0 1,2 1 2,0 1 0,0 0 2,-4 1 0,3-1 7,-1 1 0,3-2 1,-3 0 0,1 0 3,-3-3 1,1 3-1,-1-1 1,2 0-35,-2 0 0,2-1-52,-4 2 0,2 0 48,1-3 0,-1 3 106,0-1 1,1 0-123,-1 0 0,1 0 31,-1 3 1,2-3 0,-2 0 1,2 0 0,-4 0 1,2 1 0,1-3 0,1 3 0,1-1 0,-3 0 0,-2 0 0,1 0 33,4 0 0,-2 2-6,2-2 0,-2 1 4,-1-1 0,1 2-26,-1-2 1,3 1-1,-1 0 0,1 0 8,-3-1 1,0 0 1,1 0 1,-1 0-16,1 0 0,1 1-20,1-3 1,-1 3 12,-1 0 0,2 0 3,2-1 0,-1 2-2,0-2 1,-1 2 18,2 0 1,-1 0 1,0 1 0,0-3 3,-4 0 0,3 1 3,-1 1 0,0-2-19,-4 1 1,2-2 0,-2 1 1,2 2-3,0-2 0,1 0-28,-1 0 0,-2 0-7,1 0 1,-2 2-57,2-2 0,-1 0-387,-1 0 23,2-3-371,-5 2 330,3-3 495,-3 0 0,-48-17 0,-13-4 0</inkml:trace>
  <inkml:trace contextRef="#ctx0" brushRef="#br0" timeOffset="2834">7 90 7149,'-3'0'665,"0"0"55,3 0-587,3 3 0,0-1-2,4 2 0,2 0-48,2 3 0,1 0-7,1 1 1,0 2-123,2 0 1,1 2 35,4-4 0,0 4-83,1-2 1,0 5 85,2 0 1,-2 0-143,0-3 1,-1 0 116,-1 1 1,0-4-114,-2 4 0,-1-2 92,-1 2 0,2-2-3,2-1 0,-3 0 47,-1 1 0,2 2-35,0-2 1,-1 3-1,1-4 1,0 0-26,3 1 1,-3-1-5,0 1 1,-2 3-8,2-1 0,-1-1-5,2-1 0,-3-3 3,-2 3 1,3 0 13,1 1 0,-4-1 128,0 0 1,0-3-57,0 0 1,3 1 14,-3 0 1,1 0-6,-1 0 1,-1-2 12,-1 1 0,1 0-15,-1 1 0,0-2 9,0 2 1,1-2-10,-1-1 0,1 0-2,1 1 0,-1 0 0,1 2 0,-2-2 19,0 1 0,-1 2 4,3-2 0,0 1-18,0-3 1,-3 0 4,1 1 0,-1-1 37,1 1 1,0-1-39,-2 1 0,2-1-3,0 0 1,-1 1-16,1-1 1,-1 1-4,0-1 1,2 0 14,-1 1 0,0-1-5,0 1 1,1-2-2,-4 0 1,3 2-5,-3-3 1,3 3 32,-2-3 1,-1 0 0,-1 0 0,-1-2-48,0 3 0,1-4 10,-1 1 1,1 1-1,-1-1 0,0 3 8,1-3 0,0 3-5,2-1 1,-2 0-27,1 0 1,2 0-6,1 2 1,0 3 5,0 0 1,-1-1 2,-2-1 1,2-1 23,0 0 1,2 1-14,-4-1 0,3 1 18,-2-1 1,0 0-16,-1 1 1,2 1 1,0 1 1,0-1 3,-4-4 0,3 2 2,-1-2 1,1 2-1,-3 0 0,3 1-2,-1-1 0,3 0-38,-2 1 1,1-1 3,-1 1 0,1-1-6,-1 0 1,0 1 1,0-1 1,-2 1-3,2-1 0,-2-2-26,-1 1 0,1-1-91,2 2 1,-2 0 68,1-2 1,0 2-15,-2-2 1,0 0-123,1 0 0,-1 0 105,1 0 0,-4 0 119,-1-2 0,-4 1 0,-1 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9:15.5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1771 20 7698,'0'-5'-1022,"0"1"1054,0 3 1,0-3 183,0 2-119,0 1-30,0-2 98,0 3-167,-3 0 1,0 0-7,-4 0 1,1 3-1,0 2 0,-1-2-10,1 1 1,-1 1 8,-2 1 1,2 1-10,-2-1 1,-1 0 9,0 1 1,0-1 1,-1 1 1,2-1-42,-1 0 1,0 1 45,-1-1 1,0 1-1,2-1 1,-2 1-3,3-1 0,-3 0-2,3 1 0,-3-3-14,2 0 1,-1 1-2,1 1 0,-2 0-26,0 1 1,1-1-5,-1 1 0,3-3 61,-3 0 1,3 0-9,-3 3 0,1-1 1,-1-2 1,1 2-15,2-2 1,-2 2 5,0 0 0,-2-1 37,1 1 1,-1-3 14,-1 4 1,0-2-12,0 1 1,1 0-1,-1 1 1,0-1 39,0 1 0,0-1-68,0 1 0,1-1 0,-1 0 0,1 1 7,1-1 1,-3 1-7,1-1 0,1 0-2,1 1 0,1-3-3,-1 0 0,-1 1 6,2 1 0,0-2 1,-1 1 0,2-3-30,-1 2 1,-2 0 13,-1 3 0,-2-2 2,5 0 0,-2 0 9,-1 0 0,-1 0-2,1 2 1,-1-3-8,3 0 1,-1 0 0,2 0 0,-2 2-3,1-2 1,1 0 0,-1 0 0,1-2 8,0 2 0,-3 0-1,3 0 1,-2 3 88,-1-2 1,2 2-120,0-3 1,-1 2-3,0 0 1,-3 1-33,5-1 0,-3 0-11,1 1 0,0-1 63,1 1 1,-1-1-8,1 1 1,0-1 42,0 0 0,0 1-54,2-1 1,-2 0 69,3-2 1,-2 2-12,2-2 0,0 2 13,-3 0 1,4-1-26,-2-1 1,0 0-3,0 2 0,0-1-18,0-1 1,0 0-4,-2 3 0,1-1-3,2 1 1,-1-3 10,-2 0 1,2 0-23,2 0 0,-1 2 13,-1-2 0,-2-1-4,3 2 1,-1-2 0,3 2 1,-1 0-1,-2 0 1,2 0 5,-1 2 0,0-3-1,2 0 0,-3 1 29,1 1 1,-1-2-29,3 0 1,-3 0 57,1 0 0,-4 2-55,2-2 0,0 2 2,-1 0 1,3 1-5,-3-1 0,1 1 0,-1-1 1,0 0 2,2 1 0,-1-3-3,1 0 1,0 1 21,0 1 0,2-2-17,-2 1 1,2-3 0,1 2 0,0-2 49,-1 3 1,1-3 71,-1 2-85,1-3 0,-1 4 8,1-3 0,2 1-40,-1-1-2,1-1 0,-2 5-44,-1-2 0,1-1-7,0-1 0,1 1-8,1-1 1,2 1-13,-2-1 1,1-1-97,-1 1-117,3-1-304,-2-1 532,3 0 0,8 3 0,3 0 0</inkml:trace>
  <inkml:trace contextRef="#ctx0" brushRef="#br0" timeOffset="1510">1823 110 7211,'3'-1'42,"-1"-1"1,0 1 174,0-1-96,-2 1 0,4-1 52,-2 0-216,-1 0 212,2 2-230,0-3-39,-3 2 31,3-2-142,-3 3 123,0 0 0,-3 0 59,-1 0 0,-2 1-11,0 1 1,0 0 15,-1 2 1,-2 0 50,-2 3 0,1-1-27,-1 0 1,1 1 7,-3-1 0,-1 3 20,-1-1 0,1 3 2,-3-2 1,-1 1-4,-2-1 0,0 0 4,5 0 0,-2-2-15,2 1 0,-2 2-17,2-2 0,0 1 0,2-3 1,1 0 22,-1 1 0,-2-1-2,0 1 0,0-1-25,2 1 0,1 0-3,1 1 1,-1-1-31,1 2 1,2-2-8,1-1 0,-2 1 7,-1-1 0,2 0-9,0-2 0,1 2 64,0-2 1,0 0 20,-3 0 1,3 0 9,-3 3 1,1-1-64,-1 1 0,-1-3 8,2 0 0,-2 0-35,1 3 0,-1-1-6,2-2 1,-2 1 31,2 0 1,-2 0-16,4 2 0,-3-3-7,2 0 1,0 1 14,1 1 0,0 0 1,-3-2 1,3 2 18,0-2 1,-2 0 10,2 0 1,-1-1-4,3 2 0,-3-2 7,1-1 0,-1 0-12,3 2 0,-1-2-7,-2 3 1,2-4 3,-2 1 1,2 1 4,1-1 0,-1 1-2,1-1 1,-3-1-7,1 1 0,-1 2-1,0 0 1,1-1-6,-2 2 0,2-2-1,-1 1 0,0 2 2,0-2 1,0 0 7,1 0 0,0-2-1,0 3 1,-1-3 10,0 2 0,0 0 1,3 0 1,0 1-8,-1-3 1,-1 2 3,-1-1 0,0 1-9,0 1 1,2-2 0,-1 2 0,-2-1 3,2 2 1,-3 0-1,3-2 0,-4 2-1,1-2 1,0 0-1,0 0 1,0 0-2,2 0 0,-1 2-2,1-2 1,-2 2 1,0 0 0,1-2 2,-1 1 1,3-2 1,-3 1-2,1 5 1,-3-5-1,3 5 0,-2-4-48,4-1 0,-3 0 45,3 0 0,-2 1-2,2-3 1,2 2 2,-3-2 1,4 3 0,-4-3 0,0 2 20,0-2 0,2 1 3,1-1 0,1-1 74,-4 1 0,2 1-87,1-1 0,-1 2 10,1-1 1,-3-1-10,1 1-9,-1 0 1,1 3 11,-1-2 0,1 1-6,1-3 1,0 3 8,-1-1 1,0 0-4,0 0 1,1-2-7,0 3 0,1-3-9,-1 2 0,1-2 2,0 3 0,-1-3 45,1 2 0,2-3 3,-1 2 1,1-1-3,-2 0 0,-1 1 51,1-1-65,-1-1 0,1 5 42,-1-2-46,1-1 0,0 1-18,-1-2 1,1-2-5,-1 3 1,2-2-10,0 1 1,0-1-8,0 1 1,2-1-58,-1 2 0,1-3-341,-1 2 174,3-1-181,-2-1 295,3 0 0,14 3 1,4 1-1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9:18.47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1841 0 8110,'-4'0'-1207,"-1"0"991,4 3 0,-5-2 278,2 1 1,0 1 13,0-1 1,2 0 89,-2-2-90,-1 3 1,-1-2 62,0 4-80,2-4 0,-2 4 6,2-3 0,-2 1-7,0-1 1,0 0-24,2 2 0,-2-2-8,2 2 0,-2-2 3,0 3 0,-1-3-1,-2 2 0,2 0-9,-1 3 0,-2-1-9,-1 1 0,1-3-15,-1 0 0,1 3 20,-1 1 0,-1 1 0,-1-3 1,0 1-21,-2-1 0,0 2-7,2 1 1,-3 2 4,3-3 0,-1 1-4,1-3 0,-1 3-11,1-1 0,-4 1-3,5-3 0,-3 3-88,3-1 0,-3 1 68,2-3 0,-3 1-10,3-1 0,-1 1 28,1 2 0,-2-2-5,0 2 0,0-2 38,2 2 0,1-2 0,-1 2 0,1-2-18,1-1 1,-1 1-10,1-1 1,-1-2 24,-1 1 0,1-1-28,1 2 1,-3 1 2,1-1 1,1 1 4,2-1 0,-3 0-6,1 1 0,-3-1 4,5 1 1,-2-3-4,2 0 1,-3 0 21,3 3 0,-2-3 6,2 0 0,-2 1-101,4 1 1,-4-2 69,2 1 1,-2-1-4,-1 2 1,2 1 13,0-1 0,-1 0-1,-1-2 0,0 2 30,4-2 0,-2 0 85,0 0 0,1-1-52,-1 2 1,3 0 15,-3 0 1,0-2-9,-4 2 1,3-1-42,0 2 1,1 1 7,0-1 0,-2-2-5,1 1 1,-1-2-11,-2 1 0,1 2-17,1-2 1,1 1-15,-1 0 0,1 0 142,1 0 0,-1-2-105,1 2 1,1-1 31,0 2 1,0-1-31,-1-1 1,1 0 2,1 2 0,1-1-5,-2-1 1,1 0-7,-1 3 0,-1-1 4,-2 1 0,0-1-7,0 0 0,1-1-31,2-1 0,-3 0 29,3 3 0,-2-1-18,-1 0 0,0 1 9,0-1 1,2 0-1,1-2 1,-1 2-1,-2-2 1,3 1-2,-1 0 0,2 0 1,-1-1 1,-1 1-1,-2 0 0,2 0 5,1 0 1,0 0-2,-1 2 0,-1-1 60,1-2 0,0 2-58,0-2 0,0 1 1,2 2 0,-2-3-1,0 0 0,2 0-2,0 0 0,2 1-45,1-3-12,-3 3 45,1-4 7,-1 2 0,3-1-129,-1 0-31,4 0-301,-3 1 191,2 1-188,1-1 463,0 3 0,6-5 0,0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9:31.70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103 0 6974,'7'0'194,"2"0"1,-1 0-57,2 0 1,1 0 94,2 0 0,0 0-141,2 0 0,2 0 17,5 0 0,1 0-82,2 0 1,4 0-10,1 0 1,1 0 43,1 0 0,1 0-113,1 0 0,-2 0 71,0 0 0,0 0-119,-5 0 1,4 0-48,-1 0 0,-2 0 131,0 0 0,-1 0 2,-2 0 0,3 0 8,0 0 0,0 0-3,0 0 1,-1 1-46,0 1 1,2-1-4,-1 1 0,-3 1 59,-1-1 1,-1 2-113,0-2 0,-1 3-5,-3-3 0,-2 1-11,-2-1 0,-4-2-165,-3 3 1,-1-3 113,0 0 0,-3 2-128,0 1 304,-2-1 0,-2-2 0,-4 0 0</inkml:trace>
  <inkml:trace contextRef="#ctx0" brushRef="#br0" timeOffset="548">20 77 8496,'-5'0'-496,"1"0"1,2 0 356,-2 0 309,2 0 96,-1 0-150,3 0 0,3 0-47,2 0 0,3 0-13,3 0 1,3 0 68,1 0 1,5-2-19,-1 0 1,6 0-11,3 2 0,2-2-68,6-1 1,3 1-7,4 2 1,6 0 28,4 0 1,-2 0-16,4 0 0,-1 0-15,4 0 0,1 0-20,-1 0 1,-2 0-188,-4 0 1,-3 0 39,0 0 1,-3 1 58,-1 1 0,-4-1 5,-5 1 0,-2 1-181,-4-1 1,0 0-25,-4-2 0,-2 1 113,-5 1 0,-3-1-338,-3 1 182,0-1 76,-6-1 253,-1 0 0,-3 2 0,-3 2 0</inkml:trace>
  <inkml:trace contextRef="#ctx0" brushRef="#br0" timeOffset="1115">77 154 8450,'4'0'-217,"2"0"0,-5-1-237,3-1 0,-2 2 434,3-3 0,-1 1 333,2-1 1,2 1-231,0 2 0,1 0 57,4 0 1,1 0-209,8 0 0,1 0 47,5 0 0,5 0 58,5 0 0,7 0-20,7 0 1,0 0-32,6 0 1,2 2 34,6 1 0,4 1-17,7-2 0,-4 2-181,4-2 1,-2 1 157,-3-1 1,2 0-93,-3 2 1,-8-2 64,-10 2 1,-7 1-127,-8 1 0,-4-2 81,-6 1 1,-4-4-191,-9 1 1,-3-1-51,-6-1 102,-2 0 0,-2 0 546,-4 0-317,-2 0 0,-11 3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9:39.53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1630 1 7669,'-7'0'104,"3"0"-49,0 0-38,-1 0 0,-1 2 8,-1 0 1,1 1-24,0-1 1,-1 2-76,1 2 0,-3-2 88,1 1 0,-4-1-12,2 2 0,-2 1-13,-1 2 1,0-1-7,0 3 0,-2-4 1,0 2 0,-1-2-6,1-1 0,0 3-23,-2 0 1,1-1-7,3-1 1,0-1 35,1 0 1,-1 3-3,0-1 1,0 1-53,0-3 0,-2 1 40,0-1 1,0 1-3,2-1 0,-2 1 26,1 2 1,-4-1-2,3 2 1,-2-1 8,0 2 0,0-3 4,0 3 1,0-3 4,-2 3 1,-1 1 11,1 1 0,2 1 2,0-6 0,2 1-12,-2 0 0,1-2 1,-2 2 0,1 0-29,2-1 1,-3 2-9,1-2 1,-2-1 53,0 2 0,0 0-4,-1 0 1,3 2-6,0 0 0,1-1 7,-1 0 1,1-2-3,3 1 1,0 0-6,1 0 0,-3-1 4,0-1 1,0 0 13,5 1 1,-2-1 6,1 2 1,-1-2-29,-1 0 1,1-1 0,1 0 0,-1 1-21,1-1 1,-2 1-3,0-1 0,-3 1-29,3 2 1,0-2 26,0 1 1,2 0-6,-4 1 0,-1-2 40,1 1 0,-1 0 2,1 1 1,2-2-10,-2 2 1,1-2 8,2 2 0,-3-2-13,0 2 1,-1-2 17,1-1 0,3 1 3,-3-1 0,3 1 63,-3 2 0,1-2 6,1 1 1,1-1 6,-1 0 1,0 0 10,0 2 0,0-2-75,1 1 0,2-1 15,1 0 0,2-3-141,0 0 0,1 0-49,0 0-73,-1 5 0,3-7 114,0 4 1,2-3-421,0 1 82,1-2-225,1 1 387,0-3 1,12-6 0,2-1-1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9:19:43.990"/>
    </inkml:context>
    <inkml:brush xml:id="br0">
      <inkml:brushProperty name="width" value="0.08" units="cm"/>
      <inkml:brushProperty name="height" value="0.08" units="cm"/>
      <inkml:brushProperty name="color" value="#66CC00"/>
    </inkml:brush>
    <inkml:brush xml:id="br1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1582 26 12500,'0'-3'-2569,"0"-3"3592,0 5-563,0-4-606,0 4 1,0-3 174,0 2-369,0 1 384,0-1 505,0 2-464,-3 0 0,1 0-13,-2 0 0,2 0-191,-2 0 149,-1 0 0,-1 0-149,0 0 0,-1 0 118,1 0 1,-1 2-34,1 0 1,0 3 129,-1-1 1,-1 3-23,-1 1 0,-2-1 24,0 2 0,-1-2-32,-1-1 0,0 1 65,0 2 0,0-2-40,-2 2 0,1-2 7,-4 2 1,4-2-88,-1 2 1,1-1-74,-1 0 1,-1-1-38,-1 2 1,-1-2 16,3-1 0,0-1-5,0-1 0,1 0 4,-4 3 1,4 0 32,-1 0 1,0 1 23,0-4 1,-3 2 1,3 0 0,0 0-52,0 1 0,1-1 15,-4 1 0,4-1 40,-1 1 0,2-1 41,0 0 0,0 1-30,0-1 1,1 1-15,1-1 0,-1 0 34,2-2 0,-2 2 7,2-2 0,-3 2 8,3 0 0,0 0 21,-1 1 0,2-1-16,-4 1 1,4-1 20,-4 1 0,4-1 5,-2 0 1,2-1-46,-1-1 1,1 0 69,-2 3 0,4-2-78,-2 0 1,2 0 46,1 0 0,-2-2-44,0 1 1,3 1-1,-2 1 0,0-2 14,-1 1 1,-3-2-44,3 2 1,-4 0 24,1-1 0,1 2 6,0 1 1,-1-1-24,-2 0 1,0 1 30,1-1 1,-1 1 0,3-1 0,0 1 28,1-1 1,2 0-45,-1 1 0,-2-1 47,2 1 1,-2-1-31,2 0 0,0 1-26,-3-1 0,3 1 31,-3-1 0,3 0 6,-3 1 1,2-1 102,-1 1 0,-1-1-135,-2 1 0,0-3-20,0 0 0,3 0 68,-1 3 0,0-2 92,-1 0 1,1 0-94,0 0 1,1-2-10,0 2 0,0-1 60,4 2 0,-1-1 5,1-1 1,0-2-38,-1 2 1,1-2 5,-1 3 0,1-3-48,0 2 1,-1 0 30,1 0 0,-1 2-30,-2-2 1,2-1 15,-2 2 0,2-1-42,-2 2 1,1 1-71,-3-1 0,3 1 27,-3-1 1,3-2-57,-3 1 1,3-2-4,0 1 0,0 1-25,2-2 1,0-1-35,-1 1 0,3-3-511,0 2 631,2-1 1,2-1-1,4 0 1</inkml:trace>
  <inkml:trace contextRef="#ctx0" brushRef="#br1" timeOffset="1343">1665 97 6476,'0'3'95,"0"1"38,0-2-64,0-1 1,-1 4-1,-1 0 1,1-2-1,-4-1 0,1 1-35,-2-1 1,-1 3 8,1-1 0,0 0-125,-1 0 1,1 0 76,-1 2 0,-1-1-125,-1-1 0,0 0 96,0 3 1,2-1-13,-4 1 1,2 1 3,-4 1 0,2-1 1,-2-1 0,-2 1 10,2 1 1,-4 0 7,0 0 0,-1-2 5,-2 4 0,3-1 23,0 1 1,2-1 2,-5-2 0,5-1-29,-5 2 1,5 0-1,0 0 1,0 0-50,0 0 1,-3-2-6,1 4 0,1-3 61,-2 1 0,3 0-2,-2-1 1,2 1 14,0-3 0,-2 3-1,4-1 1,-2 3 6,0-2 1,3-1-2,0-1 0,0-1 10,-1 0 0,-2 3-62,0 0 1,3-1-1,1-1 0,-2-1 46,-2 0 1,1 2 6,3-1 0,0 0-9,2-2 0,-2 0-5,0 2 0,0-1 1,0 1 1,-1-1-5,1 0 1,1 1 2,0-1 0,-3 1 16,-2-1 0,2 1 5,2-1 0,3-2 16,-3 1 1,3-3 2,0 2 0,1-2 31,0 2 0,-1-2-49,2 3 1,-4-3 3,3 2 1,-3 0-9,2 0 1,-3 2 3,0-2 1,-1 1 30,2-1 1,0 2 1,1-2 1,0 0-47,-2 0 0,1 0-6,2 3 1,1-2-19,-2 0 0,0 0 21,0 0 0,-1 0-2,1-1 0,0 2 23,3-2 0,-3 2-6,1 0 0,-3 0 14,3-2 1,-2 2 16,2-2 0,0 0-46,-3 0 1,3 0 3,-3 3 1,0-1-2,-1 0 0,0 1 17,-1-1 1,4 1-4,-4-1 1,3 0 12,-1 1 0,-1 0-1,1 2 1,1-2-6,-1 1 1,3-1 1,-3 0 1,1-1 55,-1 1 0,1-2-71,2 1 0,0-2-1,-3 3 0,3-1 7,-3-2 0,3 2-7,-3 0 0,2 1 58,-1-1 1,-1-1 1,-2-1 1,3-1-31,2 2 1,1 0 45,0-3-98,-2 3 0,2-2-22,-2 1-92,5 2 1,0-6-43,2 3-347,1-3 518,-1 0 0,10-5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d6bebd70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d6bebd70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d6bebd70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d6bebd70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d6bebd70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d6bebd70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641400"/>
            <a:ext cx="9144000" cy="450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6153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23600" y="0"/>
            <a:ext cx="86973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60950" y="723900"/>
            <a:ext cx="8370300" cy="42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1"/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8286" y="480510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011" y="-1465"/>
            <a:ext cx="510989" cy="6167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" name="Google Shape;25;p4"/>
          <p:cNvSpPr txBox="1"/>
          <p:nvPr/>
        </p:nvSpPr>
        <p:spPr>
          <a:xfrm>
            <a:off x="460950" y="4879567"/>
            <a:ext cx="36336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Acosta  --  Forward Muons and Lumi Measurement -- USMCC</a:t>
            </a:r>
            <a:endParaRPr sz="10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2303.142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7" Type="http://schemas.openxmlformats.org/officeDocument/2006/relationships/image" Target="../media/image5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image" Target="../media/image55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.png"/><Relationship Id="rId299" Type="http://schemas.openxmlformats.org/officeDocument/2006/relationships/image" Target="../media/image176.png"/><Relationship Id="rId21" Type="http://schemas.openxmlformats.org/officeDocument/2006/relationships/image" Target="../media/image35.png"/><Relationship Id="rId63" Type="http://schemas.openxmlformats.org/officeDocument/2006/relationships/image" Target="../media/image50.png"/><Relationship Id="rId159" Type="http://schemas.openxmlformats.org/officeDocument/2006/relationships/image" Target="../media/image106.png"/><Relationship Id="rId170" Type="http://schemas.openxmlformats.org/officeDocument/2006/relationships/customXml" Target="../ink/ink88.xml"/><Relationship Id="rId226" Type="http://schemas.openxmlformats.org/officeDocument/2006/relationships/customXml" Target="../ink/ink116.xml"/><Relationship Id="rId268" Type="http://schemas.openxmlformats.org/officeDocument/2006/relationships/customXml" Target="../ink/ink137.xml"/><Relationship Id="rId32" Type="http://schemas.openxmlformats.org/officeDocument/2006/relationships/customXml" Target="../ink/ink19.xml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5" Type="http://schemas.openxmlformats.org/officeDocument/2006/relationships/image" Target="../media/image27.png"/><Relationship Id="rId181" Type="http://schemas.openxmlformats.org/officeDocument/2006/relationships/image" Target="../media/image117.png"/><Relationship Id="rId237" Type="http://schemas.openxmlformats.org/officeDocument/2006/relationships/image" Target="../media/image145.png"/><Relationship Id="rId279" Type="http://schemas.openxmlformats.org/officeDocument/2006/relationships/image" Target="../media/image166.png"/><Relationship Id="rId43" Type="http://schemas.openxmlformats.org/officeDocument/2006/relationships/image" Target="../media/image71.png"/><Relationship Id="rId139" Type="http://schemas.openxmlformats.org/officeDocument/2006/relationships/image" Target="../media/image96.png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85" Type="http://schemas.openxmlformats.org/officeDocument/2006/relationships/image" Target="../media/image63.png"/><Relationship Id="rId150" Type="http://schemas.openxmlformats.org/officeDocument/2006/relationships/customXml" Target="../ink/ink78.xml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48" Type="http://schemas.openxmlformats.org/officeDocument/2006/relationships/customXml" Target="../ink/ink127.xml"/><Relationship Id="rId12" Type="http://schemas.openxmlformats.org/officeDocument/2006/relationships/customXml" Target="../ink/ink9.xml"/><Relationship Id="rId108" Type="http://schemas.openxmlformats.org/officeDocument/2006/relationships/customXml" Target="../ink/ink57.xml"/><Relationship Id="rId315" Type="http://schemas.openxmlformats.org/officeDocument/2006/relationships/image" Target="../media/image184.png"/><Relationship Id="rId54" Type="http://schemas.openxmlformats.org/officeDocument/2006/relationships/customXml" Target="../ink/ink30.xml"/><Relationship Id="rId96" Type="http://schemas.openxmlformats.org/officeDocument/2006/relationships/customXml" Target="../ink/ink51.xml"/><Relationship Id="rId161" Type="http://schemas.openxmlformats.org/officeDocument/2006/relationships/image" Target="../media/image107.png"/><Relationship Id="rId217" Type="http://schemas.openxmlformats.org/officeDocument/2006/relationships/image" Target="../media/image135.png"/><Relationship Id="rId259" Type="http://schemas.openxmlformats.org/officeDocument/2006/relationships/image" Target="../media/image156.png"/><Relationship Id="rId23" Type="http://schemas.openxmlformats.org/officeDocument/2006/relationships/image" Target="../media/image36.png"/><Relationship Id="rId119" Type="http://schemas.openxmlformats.org/officeDocument/2006/relationships/image" Target="../media/image86.png"/><Relationship Id="rId270" Type="http://schemas.openxmlformats.org/officeDocument/2006/relationships/customXml" Target="../ink/ink138.xml"/><Relationship Id="rId65" Type="http://schemas.openxmlformats.org/officeDocument/2006/relationships/image" Target="../media/image51.png"/><Relationship Id="rId130" Type="http://schemas.openxmlformats.org/officeDocument/2006/relationships/customXml" Target="../ink/ink68.xml"/><Relationship Id="rId172" Type="http://schemas.openxmlformats.org/officeDocument/2006/relationships/customXml" Target="../ink/ink89.xml"/><Relationship Id="rId228" Type="http://schemas.openxmlformats.org/officeDocument/2006/relationships/customXml" Target="../ink/ink117.xml"/><Relationship Id="rId13" Type="http://schemas.openxmlformats.org/officeDocument/2006/relationships/image" Target="../media/image31.png"/><Relationship Id="rId109" Type="http://schemas.openxmlformats.org/officeDocument/2006/relationships/image" Target="../media/image81.png"/><Relationship Id="rId260" Type="http://schemas.openxmlformats.org/officeDocument/2006/relationships/customXml" Target="../ink/ink133.xml"/><Relationship Id="rId281" Type="http://schemas.openxmlformats.org/officeDocument/2006/relationships/image" Target="../media/image167.png"/><Relationship Id="rId316" Type="http://schemas.openxmlformats.org/officeDocument/2006/relationships/customXml" Target="../ink/ink161.xml"/><Relationship Id="rId34" Type="http://schemas.openxmlformats.org/officeDocument/2006/relationships/customXml" Target="../ink/ink20.xml"/><Relationship Id="rId55" Type="http://schemas.openxmlformats.org/officeDocument/2006/relationships/image" Target="../media/image46.png"/><Relationship Id="rId76" Type="http://schemas.openxmlformats.org/officeDocument/2006/relationships/customXml" Target="../ink/ink41.xml"/><Relationship Id="rId97" Type="http://schemas.openxmlformats.org/officeDocument/2006/relationships/image" Target="../media/image75.png"/><Relationship Id="rId120" Type="http://schemas.openxmlformats.org/officeDocument/2006/relationships/customXml" Target="../ink/ink63.xml"/><Relationship Id="rId141" Type="http://schemas.openxmlformats.org/officeDocument/2006/relationships/image" Target="../media/image97.png"/><Relationship Id="rId7" Type="http://schemas.openxmlformats.org/officeDocument/2006/relationships/image" Target="../media/image28.png"/><Relationship Id="rId162" Type="http://schemas.openxmlformats.org/officeDocument/2006/relationships/customXml" Target="../ink/ink84.xml"/><Relationship Id="rId183" Type="http://schemas.openxmlformats.org/officeDocument/2006/relationships/image" Target="../media/image118.png"/><Relationship Id="rId218" Type="http://schemas.openxmlformats.org/officeDocument/2006/relationships/customXml" Target="../ink/ink112.xml"/><Relationship Id="rId239" Type="http://schemas.openxmlformats.org/officeDocument/2006/relationships/image" Target="../media/image146.png"/><Relationship Id="rId250" Type="http://schemas.openxmlformats.org/officeDocument/2006/relationships/customXml" Target="../ink/ink128.xml"/><Relationship Id="rId271" Type="http://schemas.openxmlformats.org/officeDocument/2006/relationships/image" Target="../media/image162.png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24" Type="http://schemas.openxmlformats.org/officeDocument/2006/relationships/customXml" Target="../ink/ink15.xml"/><Relationship Id="rId45" Type="http://schemas.openxmlformats.org/officeDocument/2006/relationships/image" Target="../media/image41.png"/><Relationship Id="rId66" Type="http://schemas.openxmlformats.org/officeDocument/2006/relationships/customXml" Target="../ink/ink36.xml"/><Relationship Id="rId87" Type="http://schemas.openxmlformats.org/officeDocument/2006/relationships/image" Target="../media/image64.png"/><Relationship Id="rId110" Type="http://schemas.openxmlformats.org/officeDocument/2006/relationships/customXml" Target="../ink/ink58.xml"/><Relationship Id="rId131" Type="http://schemas.openxmlformats.org/officeDocument/2006/relationships/image" Target="../media/image92.png"/><Relationship Id="rId152" Type="http://schemas.openxmlformats.org/officeDocument/2006/relationships/customXml" Target="../ink/ink79.xml"/><Relationship Id="rId173" Type="http://schemas.openxmlformats.org/officeDocument/2006/relationships/image" Target="../media/image113.png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229" Type="http://schemas.openxmlformats.org/officeDocument/2006/relationships/image" Target="../media/image141.png"/><Relationship Id="rId240" Type="http://schemas.openxmlformats.org/officeDocument/2006/relationships/customXml" Target="../ink/ink123.xml"/><Relationship Id="rId261" Type="http://schemas.openxmlformats.org/officeDocument/2006/relationships/image" Target="../media/image157.png"/><Relationship Id="rId14" Type="http://schemas.openxmlformats.org/officeDocument/2006/relationships/customXml" Target="../ink/ink10.xml"/><Relationship Id="rId35" Type="http://schemas.openxmlformats.org/officeDocument/2006/relationships/image" Target="../media/image67.png"/><Relationship Id="rId56" Type="http://schemas.openxmlformats.org/officeDocument/2006/relationships/customXml" Target="../ink/ink31.xml"/><Relationship Id="rId77" Type="http://schemas.openxmlformats.org/officeDocument/2006/relationships/image" Target="../media/image59.png"/><Relationship Id="rId100" Type="http://schemas.openxmlformats.org/officeDocument/2006/relationships/customXml" Target="../ink/ink53.xml"/><Relationship Id="rId282" Type="http://schemas.openxmlformats.org/officeDocument/2006/relationships/customXml" Target="../ink/ink144.xml"/><Relationship Id="rId317" Type="http://schemas.openxmlformats.org/officeDocument/2006/relationships/image" Target="../media/image185.png"/><Relationship Id="rId8" Type="http://schemas.openxmlformats.org/officeDocument/2006/relationships/customXml" Target="../ink/ink7.xml"/><Relationship Id="rId98" Type="http://schemas.openxmlformats.org/officeDocument/2006/relationships/customXml" Target="../ink/ink52.xml"/><Relationship Id="rId121" Type="http://schemas.openxmlformats.org/officeDocument/2006/relationships/image" Target="../media/image87.png"/><Relationship Id="rId142" Type="http://schemas.openxmlformats.org/officeDocument/2006/relationships/customXml" Target="../ink/ink74.xml"/><Relationship Id="rId163" Type="http://schemas.openxmlformats.org/officeDocument/2006/relationships/image" Target="../media/image108.png"/><Relationship Id="rId184" Type="http://schemas.openxmlformats.org/officeDocument/2006/relationships/customXml" Target="../ink/ink95.xml"/><Relationship Id="rId219" Type="http://schemas.openxmlformats.org/officeDocument/2006/relationships/image" Target="../media/image136.png"/><Relationship Id="rId230" Type="http://schemas.openxmlformats.org/officeDocument/2006/relationships/customXml" Target="../ink/ink118.xml"/><Relationship Id="rId251" Type="http://schemas.openxmlformats.org/officeDocument/2006/relationships/image" Target="../media/image152.png"/><Relationship Id="rId25" Type="http://schemas.openxmlformats.org/officeDocument/2006/relationships/image" Target="../media/image37.png"/><Relationship Id="rId46" Type="http://schemas.openxmlformats.org/officeDocument/2006/relationships/customXml" Target="../ink/ink26.xml"/><Relationship Id="rId67" Type="http://schemas.openxmlformats.org/officeDocument/2006/relationships/image" Target="../media/image52.png"/><Relationship Id="rId272" Type="http://schemas.openxmlformats.org/officeDocument/2006/relationships/customXml" Target="../ink/ink139.xml"/><Relationship Id="rId293" Type="http://schemas.openxmlformats.org/officeDocument/2006/relationships/image" Target="../media/image173.png"/><Relationship Id="rId307" Type="http://schemas.openxmlformats.org/officeDocument/2006/relationships/image" Target="../media/image180.png"/><Relationship Id="rId88" Type="http://schemas.openxmlformats.org/officeDocument/2006/relationships/customXml" Target="../ink/ink47.xml"/><Relationship Id="rId111" Type="http://schemas.openxmlformats.org/officeDocument/2006/relationships/image" Target="../media/image82.png"/><Relationship Id="rId132" Type="http://schemas.openxmlformats.org/officeDocument/2006/relationships/customXml" Target="../ink/ink69.xml"/><Relationship Id="rId153" Type="http://schemas.openxmlformats.org/officeDocument/2006/relationships/image" Target="../media/image103.png"/><Relationship Id="rId174" Type="http://schemas.openxmlformats.org/officeDocument/2006/relationships/customXml" Target="../ink/ink90.xml"/><Relationship Id="rId195" Type="http://schemas.openxmlformats.org/officeDocument/2006/relationships/image" Target="../media/image124.png"/><Relationship Id="rId209" Type="http://schemas.openxmlformats.org/officeDocument/2006/relationships/image" Target="../media/image131.png"/><Relationship Id="rId220" Type="http://schemas.openxmlformats.org/officeDocument/2006/relationships/customXml" Target="../ink/ink113.xml"/><Relationship Id="rId241" Type="http://schemas.openxmlformats.org/officeDocument/2006/relationships/image" Target="../media/image147.png"/><Relationship Id="rId15" Type="http://schemas.openxmlformats.org/officeDocument/2006/relationships/image" Target="../media/image32.png"/><Relationship Id="rId36" Type="http://schemas.openxmlformats.org/officeDocument/2006/relationships/customXml" Target="../ink/ink21.xml"/><Relationship Id="rId57" Type="http://schemas.openxmlformats.org/officeDocument/2006/relationships/image" Target="../media/image47.png"/><Relationship Id="rId262" Type="http://schemas.openxmlformats.org/officeDocument/2006/relationships/customXml" Target="../ink/ink134.xml"/><Relationship Id="rId283" Type="http://schemas.openxmlformats.org/officeDocument/2006/relationships/image" Target="../media/image168.png"/><Relationship Id="rId78" Type="http://schemas.openxmlformats.org/officeDocument/2006/relationships/customXml" Target="../ink/ink42.xml"/><Relationship Id="rId99" Type="http://schemas.openxmlformats.org/officeDocument/2006/relationships/image" Target="../media/image76.png"/><Relationship Id="rId101" Type="http://schemas.openxmlformats.org/officeDocument/2006/relationships/image" Target="../media/image77.png"/><Relationship Id="rId122" Type="http://schemas.openxmlformats.org/officeDocument/2006/relationships/customXml" Target="../ink/ink64.xml"/><Relationship Id="rId143" Type="http://schemas.openxmlformats.org/officeDocument/2006/relationships/image" Target="../media/image98.png"/><Relationship Id="rId164" Type="http://schemas.openxmlformats.org/officeDocument/2006/relationships/customXml" Target="../ink/ink85.xml"/><Relationship Id="rId185" Type="http://schemas.openxmlformats.org/officeDocument/2006/relationships/image" Target="../media/image119.png"/><Relationship Id="rId9" Type="http://schemas.openxmlformats.org/officeDocument/2006/relationships/image" Target="../media/image29.png"/><Relationship Id="rId210" Type="http://schemas.openxmlformats.org/officeDocument/2006/relationships/customXml" Target="../ink/ink108.xml"/><Relationship Id="rId26" Type="http://schemas.openxmlformats.org/officeDocument/2006/relationships/customXml" Target="../ink/ink16.xml"/><Relationship Id="rId231" Type="http://schemas.openxmlformats.org/officeDocument/2006/relationships/image" Target="../media/image142.png"/><Relationship Id="rId252" Type="http://schemas.openxmlformats.org/officeDocument/2006/relationships/customXml" Target="../ink/ink129.xml"/><Relationship Id="rId273" Type="http://schemas.openxmlformats.org/officeDocument/2006/relationships/image" Target="../media/image163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47" Type="http://schemas.openxmlformats.org/officeDocument/2006/relationships/image" Target="../media/image42.png"/><Relationship Id="rId68" Type="http://schemas.openxmlformats.org/officeDocument/2006/relationships/customXml" Target="../ink/ink37.xml"/><Relationship Id="rId89" Type="http://schemas.openxmlformats.org/officeDocument/2006/relationships/image" Target="../media/image65.png"/><Relationship Id="rId112" Type="http://schemas.openxmlformats.org/officeDocument/2006/relationships/customXml" Target="../ink/ink59.xml"/><Relationship Id="rId133" Type="http://schemas.openxmlformats.org/officeDocument/2006/relationships/image" Target="../media/image93.png"/><Relationship Id="rId154" Type="http://schemas.openxmlformats.org/officeDocument/2006/relationships/customXml" Target="../ink/ink80.xml"/><Relationship Id="rId175" Type="http://schemas.openxmlformats.org/officeDocument/2006/relationships/image" Target="../media/image114.png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customXml" Target="../ink/ink11.xml"/><Relationship Id="rId221" Type="http://schemas.openxmlformats.org/officeDocument/2006/relationships/image" Target="../media/image137.png"/><Relationship Id="rId242" Type="http://schemas.openxmlformats.org/officeDocument/2006/relationships/customXml" Target="../ink/ink124.xml"/><Relationship Id="rId263" Type="http://schemas.openxmlformats.org/officeDocument/2006/relationships/image" Target="../media/image158.png"/><Relationship Id="rId284" Type="http://schemas.openxmlformats.org/officeDocument/2006/relationships/customXml" Target="../ink/ink145.xml"/><Relationship Id="rId37" Type="http://schemas.openxmlformats.org/officeDocument/2006/relationships/image" Target="../media/image68.png"/><Relationship Id="rId58" Type="http://schemas.openxmlformats.org/officeDocument/2006/relationships/customXml" Target="../ink/ink32.xml"/><Relationship Id="rId79" Type="http://schemas.openxmlformats.org/officeDocument/2006/relationships/image" Target="../media/image60.png"/><Relationship Id="rId102" Type="http://schemas.openxmlformats.org/officeDocument/2006/relationships/customXml" Target="../ink/ink54.xml"/><Relationship Id="rId123" Type="http://schemas.openxmlformats.org/officeDocument/2006/relationships/image" Target="../media/image88.png"/><Relationship Id="rId144" Type="http://schemas.openxmlformats.org/officeDocument/2006/relationships/customXml" Target="../ink/ink75.xml"/><Relationship Id="rId90" Type="http://schemas.openxmlformats.org/officeDocument/2006/relationships/customXml" Target="../ink/ink48.xml"/><Relationship Id="rId165" Type="http://schemas.openxmlformats.org/officeDocument/2006/relationships/image" Target="../media/image109.png"/><Relationship Id="rId186" Type="http://schemas.openxmlformats.org/officeDocument/2006/relationships/customXml" Target="../ink/ink96.xml"/><Relationship Id="rId211" Type="http://schemas.openxmlformats.org/officeDocument/2006/relationships/image" Target="../media/image132.png"/><Relationship Id="rId232" Type="http://schemas.openxmlformats.org/officeDocument/2006/relationships/customXml" Target="../ink/ink119.xml"/><Relationship Id="rId253" Type="http://schemas.openxmlformats.org/officeDocument/2006/relationships/image" Target="../media/image153.png"/><Relationship Id="rId274" Type="http://schemas.openxmlformats.org/officeDocument/2006/relationships/customXml" Target="../ink/ink140.xml"/><Relationship Id="rId295" Type="http://schemas.openxmlformats.org/officeDocument/2006/relationships/image" Target="../media/image174.png"/><Relationship Id="rId309" Type="http://schemas.openxmlformats.org/officeDocument/2006/relationships/image" Target="../media/image181.png"/><Relationship Id="rId27" Type="http://schemas.openxmlformats.org/officeDocument/2006/relationships/image" Target="../media/image38.png"/><Relationship Id="rId48" Type="http://schemas.openxmlformats.org/officeDocument/2006/relationships/customXml" Target="../ink/ink27.xml"/><Relationship Id="rId69" Type="http://schemas.openxmlformats.org/officeDocument/2006/relationships/image" Target="../media/image53.png"/><Relationship Id="rId113" Type="http://schemas.openxmlformats.org/officeDocument/2006/relationships/image" Target="../media/image83.png"/><Relationship Id="rId134" Type="http://schemas.openxmlformats.org/officeDocument/2006/relationships/customXml" Target="../ink/ink70.xml"/><Relationship Id="rId80" Type="http://schemas.openxmlformats.org/officeDocument/2006/relationships/customXml" Target="../ink/ink43.xml"/><Relationship Id="rId155" Type="http://schemas.openxmlformats.org/officeDocument/2006/relationships/image" Target="../media/image104.png"/><Relationship Id="rId176" Type="http://schemas.openxmlformats.org/officeDocument/2006/relationships/customXml" Target="../ink/ink91.xml"/><Relationship Id="rId197" Type="http://schemas.openxmlformats.org/officeDocument/2006/relationships/image" Target="../media/image125.png"/><Relationship Id="rId201" Type="http://schemas.openxmlformats.org/officeDocument/2006/relationships/image" Target="../media/image127.png"/><Relationship Id="rId222" Type="http://schemas.openxmlformats.org/officeDocument/2006/relationships/customXml" Target="../ink/ink114.xml"/><Relationship Id="rId243" Type="http://schemas.openxmlformats.org/officeDocument/2006/relationships/image" Target="../media/image148.png"/><Relationship Id="rId264" Type="http://schemas.openxmlformats.org/officeDocument/2006/relationships/customXml" Target="../ink/ink135.xml"/><Relationship Id="rId285" Type="http://schemas.openxmlformats.org/officeDocument/2006/relationships/image" Target="../media/image169.png"/><Relationship Id="rId17" Type="http://schemas.openxmlformats.org/officeDocument/2006/relationships/image" Target="../media/image33.png"/><Relationship Id="rId38" Type="http://schemas.openxmlformats.org/officeDocument/2006/relationships/customXml" Target="../ink/ink22.xml"/><Relationship Id="rId59" Type="http://schemas.openxmlformats.org/officeDocument/2006/relationships/image" Target="../media/image48.png"/><Relationship Id="rId103" Type="http://schemas.openxmlformats.org/officeDocument/2006/relationships/image" Target="../media/image78.png"/><Relationship Id="rId124" Type="http://schemas.openxmlformats.org/officeDocument/2006/relationships/customXml" Target="../ink/ink65.xml"/><Relationship Id="rId310" Type="http://schemas.openxmlformats.org/officeDocument/2006/relationships/customXml" Target="../ink/ink158.xml"/><Relationship Id="rId70" Type="http://schemas.openxmlformats.org/officeDocument/2006/relationships/customXml" Target="../ink/ink38.xml"/><Relationship Id="rId91" Type="http://schemas.openxmlformats.org/officeDocument/2006/relationships/image" Target="../media/image72.png"/><Relationship Id="rId145" Type="http://schemas.openxmlformats.org/officeDocument/2006/relationships/image" Target="../media/image99.png"/><Relationship Id="rId166" Type="http://schemas.openxmlformats.org/officeDocument/2006/relationships/customXml" Target="../ink/ink86.xml"/><Relationship Id="rId187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212" Type="http://schemas.openxmlformats.org/officeDocument/2006/relationships/customXml" Target="../ink/ink109.xml"/><Relationship Id="rId233" Type="http://schemas.openxmlformats.org/officeDocument/2006/relationships/image" Target="../media/image143.png"/><Relationship Id="rId254" Type="http://schemas.openxmlformats.org/officeDocument/2006/relationships/customXml" Target="../ink/ink130.xml"/><Relationship Id="rId28" Type="http://schemas.openxmlformats.org/officeDocument/2006/relationships/customXml" Target="../ink/ink17.xml"/><Relationship Id="rId49" Type="http://schemas.openxmlformats.org/officeDocument/2006/relationships/image" Target="../media/image43.png"/><Relationship Id="rId114" Type="http://schemas.openxmlformats.org/officeDocument/2006/relationships/customXml" Target="../ink/ink60.xml"/><Relationship Id="rId275" Type="http://schemas.openxmlformats.org/officeDocument/2006/relationships/image" Target="../media/image164.png"/><Relationship Id="rId296" Type="http://schemas.openxmlformats.org/officeDocument/2006/relationships/customXml" Target="../ink/ink151.xml"/><Relationship Id="rId300" Type="http://schemas.openxmlformats.org/officeDocument/2006/relationships/customXml" Target="../ink/ink153.xml"/><Relationship Id="rId60" Type="http://schemas.openxmlformats.org/officeDocument/2006/relationships/customXml" Target="../ink/ink33.xml"/><Relationship Id="rId81" Type="http://schemas.openxmlformats.org/officeDocument/2006/relationships/image" Target="../media/image61.png"/><Relationship Id="rId135" Type="http://schemas.openxmlformats.org/officeDocument/2006/relationships/image" Target="../media/image94.png"/><Relationship Id="rId156" Type="http://schemas.openxmlformats.org/officeDocument/2006/relationships/customXml" Target="../ink/ink81.xml"/><Relationship Id="rId177" Type="http://schemas.openxmlformats.org/officeDocument/2006/relationships/image" Target="../media/image115.png"/><Relationship Id="rId198" Type="http://schemas.openxmlformats.org/officeDocument/2006/relationships/customXml" Target="../ink/ink102.xml"/><Relationship Id="rId202" Type="http://schemas.openxmlformats.org/officeDocument/2006/relationships/customXml" Target="../ink/ink104.xml"/><Relationship Id="rId223" Type="http://schemas.openxmlformats.org/officeDocument/2006/relationships/image" Target="../media/image138.png"/><Relationship Id="rId244" Type="http://schemas.openxmlformats.org/officeDocument/2006/relationships/customXml" Target="../ink/ink125.xml"/><Relationship Id="rId18" Type="http://schemas.openxmlformats.org/officeDocument/2006/relationships/customXml" Target="../ink/ink12.xml"/><Relationship Id="rId39" Type="http://schemas.openxmlformats.org/officeDocument/2006/relationships/image" Target="../media/image69.png"/><Relationship Id="rId265" Type="http://schemas.openxmlformats.org/officeDocument/2006/relationships/image" Target="../media/image159.png"/><Relationship Id="rId286" Type="http://schemas.openxmlformats.org/officeDocument/2006/relationships/customXml" Target="../ink/ink146.xml"/><Relationship Id="rId50" Type="http://schemas.openxmlformats.org/officeDocument/2006/relationships/customXml" Target="../ink/ink28.xml"/><Relationship Id="rId104" Type="http://schemas.openxmlformats.org/officeDocument/2006/relationships/customXml" Target="../ink/ink55.xml"/><Relationship Id="rId125" Type="http://schemas.openxmlformats.org/officeDocument/2006/relationships/image" Target="../media/image89.png"/><Relationship Id="rId146" Type="http://schemas.openxmlformats.org/officeDocument/2006/relationships/customXml" Target="../ink/ink76.xml"/><Relationship Id="rId167" Type="http://schemas.openxmlformats.org/officeDocument/2006/relationships/image" Target="../media/image110.png"/><Relationship Id="rId188" Type="http://schemas.openxmlformats.org/officeDocument/2006/relationships/customXml" Target="../ink/ink97.xml"/><Relationship Id="rId311" Type="http://schemas.openxmlformats.org/officeDocument/2006/relationships/image" Target="../media/image182.png"/><Relationship Id="rId71" Type="http://schemas.openxmlformats.org/officeDocument/2006/relationships/image" Target="../media/image54.png"/><Relationship Id="rId92" Type="http://schemas.openxmlformats.org/officeDocument/2006/relationships/customXml" Target="../ink/ink49.xml"/><Relationship Id="rId213" Type="http://schemas.openxmlformats.org/officeDocument/2006/relationships/image" Target="../media/image133.png"/><Relationship Id="rId234" Type="http://schemas.openxmlformats.org/officeDocument/2006/relationships/customXml" Target="../ink/ink120.xml"/><Relationship Id="rId2" Type="http://schemas.openxmlformats.org/officeDocument/2006/relationships/customXml" Target="../ink/ink4.xml"/><Relationship Id="rId29" Type="http://schemas.openxmlformats.org/officeDocument/2006/relationships/image" Target="../media/image39.png"/><Relationship Id="rId255" Type="http://schemas.openxmlformats.org/officeDocument/2006/relationships/image" Target="../media/image154.png"/><Relationship Id="rId276" Type="http://schemas.openxmlformats.org/officeDocument/2006/relationships/customXml" Target="../ink/ink141.xml"/><Relationship Id="rId297" Type="http://schemas.openxmlformats.org/officeDocument/2006/relationships/image" Target="../media/image175.png"/><Relationship Id="rId40" Type="http://schemas.openxmlformats.org/officeDocument/2006/relationships/customXml" Target="../ink/ink23.xml"/><Relationship Id="rId115" Type="http://schemas.openxmlformats.org/officeDocument/2006/relationships/image" Target="../media/image84.png"/><Relationship Id="rId136" Type="http://schemas.openxmlformats.org/officeDocument/2006/relationships/customXml" Target="../ink/ink71.xml"/><Relationship Id="rId157" Type="http://schemas.openxmlformats.org/officeDocument/2006/relationships/image" Target="../media/image105.png"/><Relationship Id="rId178" Type="http://schemas.openxmlformats.org/officeDocument/2006/relationships/customXml" Target="../ink/ink92.xml"/><Relationship Id="rId301" Type="http://schemas.openxmlformats.org/officeDocument/2006/relationships/image" Target="../media/image177.png"/><Relationship Id="rId61" Type="http://schemas.openxmlformats.org/officeDocument/2006/relationships/image" Target="../media/image49.png"/><Relationship Id="rId82" Type="http://schemas.openxmlformats.org/officeDocument/2006/relationships/customXml" Target="../ink/ink44.xml"/><Relationship Id="rId199" Type="http://schemas.openxmlformats.org/officeDocument/2006/relationships/image" Target="../media/image126.png"/><Relationship Id="rId203" Type="http://schemas.openxmlformats.org/officeDocument/2006/relationships/image" Target="../media/image128.png"/><Relationship Id="rId19" Type="http://schemas.openxmlformats.org/officeDocument/2006/relationships/image" Target="../media/image34.png"/><Relationship Id="rId224" Type="http://schemas.openxmlformats.org/officeDocument/2006/relationships/customXml" Target="../ink/ink115.xml"/><Relationship Id="rId245" Type="http://schemas.openxmlformats.org/officeDocument/2006/relationships/image" Target="../media/image149.png"/><Relationship Id="rId266" Type="http://schemas.openxmlformats.org/officeDocument/2006/relationships/customXml" Target="../ink/ink136.xml"/><Relationship Id="rId287" Type="http://schemas.openxmlformats.org/officeDocument/2006/relationships/image" Target="../media/image170.png"/><Relationship Id="rId30" Type="http://schemas.openxmlformats.org/officeDocument/2006/relationships/customXml" Target="../ink/ink18.xml"/><Relationship Id="rId105" Type="http://schemas.openxmlformats.org/officeDocument/2006/relationships/image" Target="../media/image79.png"/><Relationship Id="rId126" Type="http://schemas.openxmlformats.org/officeDocument/2006/relationships/customXml" Target="../ink/ink66.xml"/><Relationship Id="rId147" Type="http://schemas.openxmlformats.org/officeDocument/2006/relationships/image" Target="../media/image100.png"/><Relationship Id="rId168" Type="http://schemas.openxmlformats.org/officeDocument/2006/relationships/customXml" Target="../ink/ink87.xml"/><Relationship Id="rId312" Type="http://schemas.openxmlformats.org/officeDocument/2006/relationships/customXml" Target="../ink/ink159.xml"/><Relationship Id="rId51" Type="http://schemas.openxmlformats.org/officeDocument/2006/relationships/image" Target="../media/image44.png"/><Relationship Id="rId72" Type="http://schemas.openxmlformats.org/officeDocument/2006/relationships/customXml" Target="../ink/ink39.xml"/><Relationship Id="rId93" Type="http://schemas.openxmlformats.org/officeDocument/2006/relationships/image" Target="../media/image73.png"/><Relationship Id="rId189" Type="http://schemas.openxmlformats.org/officeDocument/2006/relationships/image" Target="../media/image121.png"/><Relationship Id="rId3" Type="http://schemas.openxmlformats.org/officeDocument/2006/relationships/image" Target="../media/image260.png"/><Relationship Id="rId214" Type="http://schemas.openxmlformats.org/officeDocument/2006/relationships/customXml" Target="../ink/ink110.xml"/><Relationship Id="rId235" Type="http://schemas.openxmlformats.org/officeDocument/2006/relationships/image" Target="../media/image144.png"/><Relationship Id="rId256" Type="http://schemas.openxmlformats.org/officeDocument/2006/relationships/customXml" Target="../ink/ink131.xml"/><Relationship Id="rId277" Type="http://schemas.openxmlformats.org/officeDocument/2006/relationships/image" Target="../media/image165.png"/><Relationship Id="rId298" Type="http://schemas.openxmlformats.org/officeDocument/2006/relationships/customXml" Target="../ink/ink152.xml"/><Relationship Id="rId116" Type="http://schemas.openxmlformats.org/officeDocument/2006/relationships/customXml" Target="../ink/ink61.xml"/><Relationship Id="rId137" Type="http://schemas.openxmlformats.org/officeDocument/2006/relationships/image" Target="../media/image95.png"/><Relationship Id="rId158" Type="http://schemas.openxmlformats.org/officeDocument/2006/relationships/customXml" Target="../ink/ink82.xml"/><Relationship Id="rId302" Type="http://schemas.openxmlformats.org/officeDocument/2006/relationships/customXml" Target="../ink/ink154.xml"/><Relationship Id="rId20" Type="http://schemas.openxmlformats.org/officeDocument/2006/relationships/customXml" Target="../ink/ink13.xml"/><Relationship Id="rId41" Type="http://schemas.openxmlformats.org/officeDocument/2006/relationships/image" Target="../media/image70.png"/><Relationship Id="rId62" Type="http://schemas.openxmlformats.org/officeDocument/2006/relationships/customXml" Target="../ink/ink34.xml"/><Relationship Id="rId83" Type="http://schemas.openxmlformats.org/officeDocument/2006/relationships/image" Target="../media/image62.png"/><Relationship Id="rId179" Type="http://schemas.openxmlformats.org/officeDocument/2006/relationships/image" Target="../media/image116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5" Type="http://schemas.openxmlformats.org/officeDocument/2006/relationships/image" Target="../media/image139.png"/><Relationship Id="rId246" Type="http://schemas.openxmlformats.org/officeDocument/2006/relationships/customXml" Target="../ink/ink126.xml"/><Relationship Id="rId267" Type="http://schemas.openxmlformats.org/officeDocument/2006/relationships/image" Target="../media/image160.png"/><Relationship Id="rId288" Type="http://schemas.openxmlformats.org/officeDocument/2006/relationships/customXml" Target="../ink/ink147.xml"/><Relationship Id="rId106" Type="http://schemas.openxmlformats.org/officeDocument/2006/relationships/customXml" Target="../ink/ink56.xml"/><Relationship Id="rId127" Type="http://schemas.openxmlformats.org/officeDocument/2006/relationships/image" Target="../media/image90.png"/><Relationship Id="rId313" Type="http://schemas.openxmlformats.org/officeDocument/2006/relationships/image" Target="../media/image183.png"/><Relationship Id="rId10" Type="http://schemas.openxmlformats.org/officeDocument/2006/relationships/customXml" Target="../ink/ink8.xml"/><Relationship Id="rId31" Type="http://schemas.openxmlformats.org/officeDocument/2006/relationships/image" Target="../media/image40.png"/><Relationship Id="rId52" Type="http://schemas.openxmlformats.org/officeDocument/2006/relationships/customXml" Target="../ink/ink29.xml"/><Relationship Id="rId73" Type="http://schemas.openxmlformats.org/officeDocument/2006/relationships/image" Target="../media/image57.png"/><Relationship Id="rId94" Type="http://schemas.openxmlformats.org/officeDocument/2006/relationships/customXml" Target="../ink/ink50.xml"/><Relationship Id="rId148" Type="http://schemas.openxmlformats.org/officeDocument/2006/relationships/customXml" Target="../ink/ink77.xml"/><Relationship Id="rId169" Type="http://schemas.openxmlformats.org/officeDocument/2006/relationships/image" Target="../media/image111.png"/><Relationship Id="rId4" Type="http://schemas.openxmlformats.org/officeDocument/2006/relationships/customXml" Target="../ink/ink5.xml"/><Relationship Id="rId180" Type="http://schemas.openxmlformats.org/officeDocument/2006/relationships/customXml" Target="../ink/ink93.xml"/><Relationship Id="rId215" Type="http://schemas.openxmlformats.org/officeDocument/2006/relationships/image" Target="../media/image134.png"/><Relationship Id="rId236" Type="http://schemas.openxmlformats.org/officeDocument/2006/relationships/customXml" Target="../ink/ink121.xml"/><Relationship Id="rId257" Type="http://schemas.openxmlformats.org/officeDocument/2006/relationships/image" Target="../media/image155.png"/><Relationship Id="rId278" Type="http://schemas.openxmlformats.org/officeDocument/2006/relationships/customXml" Target="../ink/ink142.xml"/><Relationship Id="rId303" Type="http://schemas.openxmlformats.org/officeDocument/2006/relationships/image" Target="../media/image178.png"/><Relationship Id="rId42" Type="http://schemas.openxmlformats.org/officeDocument/2006/relationships/customXml" Target="../ink/ink24.xml"/><Relationship Id="rId84" Type="http://schemas.openxmlformats.org/officeDocument/2006/relationships/customXml" Target="../ink/ink45.xml"/><Relationship Id="rId138" Type="http://schemas.openxmlformats.org/officeDocument/2006/relationships/customXml" Target="../ink/ink72.xml"/><Relationship Id="rId191" Type="http://schemas.openxmlformats.org/officeDocument/2006/relationships/image" Target="../media/image122.png"/><Relationship Id="rId205" Type="http://schemas.openxmlformats.org/officeDocument/2006/relationships/image" Target="../media/image129.png"/><Relationship Id="rId247" Type="http://schemas.openxmlformats.org/officeDocument/2006/relationships/image" Target="../media/image150.png"/><Relationship Id="rId107" Type="http://schemas.openxmlformats.org/officeDocument/2006/relationships/image" Target="../media/image80.png"/><Relationship Id="rId289" Type="http://schemas.openxmlformats.org/officeDocument/2006/relationships/image" Target="../media/image171.png"/><Relationship Id="rId11" Type="http://schemas.openxmlformats.org/officeDocument/2006/relationships/image" Target="../media/image30.png"/><Relationship Id="rId53" Type="http://schemas.openxmlformats.org/officeDocument/2006/relationships/image" Target="../media/image45.png"/><Relationship Id="rId149" Type="http://schemas.openxmlformats.org/officeDocument/2006/relationships/image" Target="../media/image101.png"/><Relationship Id="rId314" Type="http://schemas.openxmlformats.org/officeDocument/2006/relationships/customXml" Target="../ink/ink160.xml"/><Relationship Id="rId95" Type="http://schemas.openxmlformats.org/officeDocument/2006/relationships/image" Target="../media/image74.png"/><Relationship Id="rId160" Type="http://schemas.openxmlformats.org/officeDocument/2006/relationships/customXml" Target="../ink/ink83.xml"/><Relationship Id="rId216" Type="http://schemas.openxmlformats.org/officeDocument/2006/relationships/customXml" Target="../ink/ink111.xml"/><Relationship Id="rId258" Type="http://schemas.openxmlformats.org/officeDocument/2006/relationships/customXml" Target="../ink/ink132.xml"/><Relationship Id="rId22" Type="http://schemas.openxmlformats.org/officeDocument/2006/relationships/customXml" Target="../ink/ink14.xml"/><Relationship Id="rId64" Type="http://schemas.openxmlformats.org/officeDocument/2006/relationships/customXml" Target="../ink/ink35.xml"/><Relationship Id="rId118" Type="http://schemas.openxmlformats.org/officeDocument/2006/relationships/customXml" Target="../ink/ink62.xml"/><Relationship Id="rId171" Type="http://schemas.openxmlformats.org/officeDocument/2006/relationships/image" Target="../media/image112.png"/><Relationship Id="rId227" Type="http://schemas.openxmlformats.org/officeDocument/2006/relationships/image" Target="../media/image140.png"/><Relationship Id="rId269" Type="http://schemas.openxmlformats.org/officeDocument/2006/relationships/image" Target="../media/image161.png"/><Relationship Id="rId33" Type="http://schemas.openxmlformats.org/officeDocument/2006/relationships/image" Target="../media/image66.png"/><Relationship Id="rId129" Type="http://schemas.openxmlformats.org/officeDocument/2006/relationships/image" Target="../media/image91.png"/><Relationship Id="rId280" Type="http://schemas.openxmlformats.org/officeDocument/2006/relationships/customXml" Target="../ink/ink143.xml"/><Relationship Id="rId75" Type="http://schemas.openxmlformats.org/officeDocument/2006/relationships/image" Target="../media/image58.png"/><Relationship Id="rId140" Type="http://schemas.openxmlformats.org/officeDocument/2006/relationships/customXml" Target="../ink/ink73.xml"/><Relationship Id="rId182" Type="http://schemas.openxmlformats.org/officeDocument/2006/relationships/customXml" Target="../ink/ink94.xml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291" Type="http://schemas.openxmlformats.org/officeDocument/2006/relationships/image" Target="../media/image172.png"/><Relationship Id="rId305" Type="http://schemas.openxmlformats.org/officeDocument/2006/relationships/image" Target="../media/image179.png"/><Relationship Id="rId44" Type="http://schemas.openxmlformats.org/officeDocument/2006/relationships/customXml" Target="../ink/ink25.xml"/><Relationship Id="rId86" Type="http://schemas.openxmlformats.org/officeDocument/2006/relationships/customXml" Target="../ink/ink46.xml"/><Relationship Id="rId151" Type="http://schemas.openxmlformats.org/officeDocument/2006/relationships/image" Target="../media/image102.png"/><Relationship Id="rId193" Type="http://schemas.openxmlformats.org/officeDocument/2006/relationships/image" Target="../media/image123.png"/><Relationship Id="rId207" Type="http://schemas.openxmlformats.org/officeDocument/2006/relationships/image" Target="../media/image130.png"/><Relationship Id="rId249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8.png"/><Relationship Id="rId4" Type="http://schemas.openxmlformats.org/officeDocument/2006/relationships/image" Target="../media/image4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22.16633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810078" y="2190731"/>
            <a:ext cx="7523844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-US" sz="3200" dirty="0"/>
              <a:t>Forward Muon Detection </a:t>
            </a:r>
            <a:br>
              <a:rPr lang="en-US" sz="3200" dirty="0"/>
            </a:br>
            <a:r>
              <a:rPr lang="en-US" sz="3200" dirty="0"/>
              <a:t>&amp; Luminosity Measurement 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34300" y="3057619"/>
            <a:ext cx="8675400" cy="1503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 algn="ctr"/>
            <a:r>
              <a:rPr lang="en" u="sng" dirty="0"/>
              <a:t>Darin Acosta</a:t>
            </a:r>
            <a:r>
              <a:rPr lang="en" dirty="0"/>
              <a:t>, O. Miguel Colin,  L. Fernandes, A. Rosene, K. Yang, </a:t>
            </a:r>
            <a:endParaRPr dirty="0"/>
          </a:p>
        </p:txBody>
      </p:sp>
      <p:sp>
        <p:nvSpPr>
          <p:cNvPr id="73" name="Google Shape;73;p13"/>
          <p:cNvSpPr/>
          <p:nvPr/>
        </p:nvSpPr>
        <p:spPr>
          <a:xfrm>
            <a:off x="3709400" y="754650"/>
            <a:ext cx="753900" cy="681600"/>
          </a:xfrm>
          <a:prstGeom prst="curvedRightArrow">
            <a:avLst>
              <a:gd name="adj1" fmla="val 25000"/>
              <a:gd name="adj2" fmla="val 50000"/>
              <a:gd name="adj3" fmla="val 24233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583700" y="864600"/>
            <a:ext cx="433800" cy="461700"/>
          </a:xfrm>
          <a:prstGeom prst="curvedLeftArrow">
            <a:avLst>
              <a:gd name="adj1" fmla="val 11158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C24A4-2DB7-0CB0-6C2A-6A23362BC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69" y="3985668"/>
            <a:ext cx="1369062" cy="502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EB4B22-2B5C-5FCB-408A-A10AF62D4343}"/>
              </a:ext>
            </a:extLst>
          </p:cNvPr>
          <p:cNvSpPr txBox="1"/>
          <p:nvPr/>
        </p:nvSpPr>
        <p:spPr>
          <a:xfrm>
            <a:off x="4347147" y="4407066"/>
            <a:ext cx="3117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T.W. Bonner Nuclear Laboratory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9E10-1693-6503-F3EE-A161B408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99" y="-9854"/>
            <a:ext cx="8697300" cy="6414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Straw Momentum Resolution with Ideal Toroid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4D20C-BEDF-538D-0FB3-2A302D623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67EAD-03EE-B431-B0E7-052B32636152}"/>
              </a:ext>
            </a:extLst>
          </p:cNvPr>
          <p:cNvSpPr txBox="1"/>
          <p:nvPr/>
        </p:nvSpPr>
        <p:spPr>
          <a:xfrm>
            <a:off x="1167124" y="4498688"/>
            <a:ext cx="2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linear with 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3D7B8-EB3A-9DEB-ACFD-53F2AE66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9" y="872681"/>
            <a:ext cx="4671593" cy="3548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E1CA00-2CEE-CC10-102E-43BA812420A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28005" y="2634662"/>
                <a:ext cx="5015995" cy="1802496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𝑇𝑒𝑉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1.6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−1.05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+1.7%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Average ~5% @ 1 TeV,    ~25% at 5 TeV (*)</a:t>
                </a:r>
              </a:p>
              <a:p>
                <a:pPr lvl="1"/>
                <a:r>
                  <a:rPr lang="en-US" dirty="0">
                    <a:solidFill>
                      <a:schemeClr val="bg2"/>
                    </a:solidFill>
                  </a:rPr>
                  <a:t>Not including energy loss fluctuations of the muon passing through the shielding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E1CA00-2CEE-CC10-102E-43BA81242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28005" y="2634662"/>
                <a:ext cx="5015995" cy="18024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E7B688-A037-31CC-BA05-F8C436AAC032}"/>
              </a:ext>
            </a:extLst>
          </p:cNvPr>
          <p:cNvSpPr txBox="1"/>
          <p:nvPr/>
        </p:nvSpPr>
        <p:spPr>
          <a:xfrm>
            <a:off x="4966138" y="937386"/>
            <a:ext cx="3954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Assuming </a:t>
            </a:r>
            <a:r>
              <a:rPr lang="en-US" dirty="0">
                <a:solidFill>
                  <a:schemeClr val="accent2"/>
                </a:solidFill>
              </a:rPr>
              <a:t>~150 </a:t>
            </a:r>
            <a:r>
              <a:rPr lang="el-GR" dirty="0">
                <a:solidFill>
                  <a:schemeClr val="accent2"/>
                </a:solidFill>
              </a:rPr>
              <a:t>μ</a:t>
            </a:r>
            <a:r>
              <a:rPr lang="en-US" dirty="0">
                <a:solidFill>
                  <a:schemeClr val="accent2"/>
                </a:solidFill>
              </a:rPr>
              <a:t>m </a:t>
            </a:r>
            <a:r>
              <a:rPr lang="en-US" dirty="0">
                <a:solidFill>
                  <a:schemeClr val="tx1"/>
                </a:solidFill>
              </a:rPr>
              <a:t>detector resolution in front and behind toroid.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Idealized model</a:t>
            </a:r>
            <a:r>
              <a:rPr lang="en-US" dirty="0">
                <a:solidFill>
                  <a:schemeClr val="bg2"/>
                </a:solidFill>
              </a:rPr>
              <a:t>, i.e. take with a grain of salt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Studies of a realistic toroidal system in Geant-4 with reconstruction are in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414A6-D85F-E96D-29F1-2F91F7F380FF}"/>
              </a:ext>
            </a:extLst>
          </p:cNvPr>
          <p:cNvSpPr txBox="1"/>
          <p:nvPr/>
        </p:nvSpPr>
        <p:spPr>
          <a:xfrm>
            <a:off x="4766873" y="4594485"/>
            <a:ext cx="400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(*) Would prefer &lt; 10% for invisible Higgs decay measurements at </a:t>
            </a:r>
            <a:r>
              <a:rPr lang="el-GR" dirty="0" err="1">
                <a:solidFill>
                  <a:schemeClr val="tx1"/>
                </a:solidFill>
              </a:rPr>
              <a:t>μμ</a:t>
            </a:r>
            <a:r>
              <a:rPr lang="en-US" dirty="0">
                <a:solidFill>
                  <a:schemeClr val="tx1"/>
                </a:solidFill>
              </a:rPr>
              <a:t> collider </a:t>
            </a:r>
            <a:r>
              <a:rPr lang="en-US" dirty="0"/>
              <a:t> [</a:t>
            </a:r>
            <a:r>
              <a:rPr lang="en-US" dirty="0">
                <a:hlinkClick r:id="rId4"/>
              </a:rPr>
              <a:t>arXiv:2303.14202</a:t>
            </a:r>
            <a:r>
              <a:rPr lang="en-US" dirty="0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F16EB-C820-054A-22CA-872D99739EA1}"/>
              </a:ext>
            </a:extLst>
          </p:cNvPr>
          <p:cNvSpPr txBox="1"/>
          <p:nvPr/>
        </p:nvSpPr>
        <p:spPr>
          <a:xfrm>
            <a:off x="5279632" y="2021600"/>
            <a:ext cx="3442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Will have field map incorporated, and G4 hit readout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7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9C292-54D9-653F-AC66-711182C6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5323CC8-939E-3C1D-0E14-D3D3EB087ED0}"/>
              </a:ext>
            </a:extLst>
          </p:cNvPr>
          <p:cNvGrpSpPr/>
          <p:nvPr/>
        </p:nvGrpSpPr>
        <p:grpSpPr>
          <a:xfrm>
            <a:off x="7617716" y="3905940"/>
            <a:ext cx="1424666" cy="1204908"/>
            <a:chOff x="8118918" y="3851666"/>
            <a:chExt cx="1424666" cy="12049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9491FC-6611-B37D-3C04-FB70E225F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918" y="3851666"/>
              <a:ext cx="1424666" cy="97658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95F3E5-96F6-C843-0E76-98AB988D0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5406" y="4713902"/>
              <a:ext cx="381896" cy="85576"/>
            </a:xfrm>
            <a:prstGeom prst="line">
              <a:avLst/>
            </a:prstGeom>
            <a:ln w="25400">
              <a:solidFill>
                <a:srgbClr val="0432FF"/>
              </a:solidFill>
            </a:ln>
            <a:scene3d>
              <a:camera prst="orthographicFront">
                <a:rot lat="0" lon="0" rev="16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C891A3-52DD-8089-C2DF-C4713CC1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2130" y="4687282"/>
              <a:ext cx="293093" cy="36929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06B1F3-A2CB-CAE0-D8C1-99338C3F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Momentum Resolution with 3 </a:t>
            </a:r>
            <a:r>
              <a:rPr lang="en-US" sz="2400" dirty="0" err="1"/>
              <a:t>Toroids</a:t>
            </a:r>
            <a:r>
              <a:rPr lang="en-US" sz="2400" dirty="0"/>
              <a:t> for Full </a:t>
            </a:r>
            <a:r>
              <a:rPr lang="el-GR" sz="2400" dirty="0"/>
              <a:t>η</a:t>
            </a:r>
            <a:r>
              <a:rPr lang="en-US" sz="2400" dirty="0"/>
              <a:t> Coverage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2686-FFA8-59C6-9482-C430EA28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0" y="3291757"/>
            <a:ext cx="8711981" cy="1653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0.25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1.0</a:t>
            </a:r>
            <a:r>
              <a:rPr lang="en-US" dirty="0"/>
              <a:t> TeV</a:t>
            </a:r>
          </a:p>
          <a:p>
            <a:r>
              <a:rPr lang="en-US" dirty="0"/>
              <a:t>Full eta coverage requires 3 spectrometers, far downstream for highest </a:t>
            </a:r>
            <a:r>
              <a:rPr lang="el-GR" dirty="0"/>
              <a:t>η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One station might be sufficient for </a:t>
            </a:r>
            <a:r>
              <a:rPr lang="en-US" dirty="0" err="1">
                <a:solidFill>
                  <a:schemeClr val="tx1"/>
                </a:solidFill>
              </a:rPr>
              <a:t>Bhabhas</a:t>
            </a:r>
            <a:r>
              <a:rPr lang="en-US" dirty="0">
                <a:solidFill>
                  <a:schemeClr val="tx1"/>
                </a:solidFill>
              </a:rPr>
              <a:t> and VBF tagging  </a:t>
            </a:r>
          </a:p>
          <a:p>
            <a:pPr lvl="1"/>
            <a:r>
              <a:rPr lang="en-US" baseline="30000" dirty="0">
                <a:solidFill>
                  <a:srgbClr val="FF0000"/>
                </a:solidFill>
              </a:rPr>
              <a:t>(*)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Could cover higher 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without magnetic bending</a:t>
            </a:r>
            <a:r>
              <a:rPr lang="en-US" dirty="0">
                <a:solidFill>
                  <a:schemeClr val="tx1"/>
                </a:solidFill>
              </a:rPr>
              <a:t>, in a closer station if that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closer station is outside the collider ring beam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2084-CAA4-DF84-5520-1C1DACB633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45C7B-5957-063C-771D-EFC4F133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19" y="631411"/>
            <a:ext cx="3664362" cy="2377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AE330D-C0D9-70E7-C286-47D9504AB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311" y="631410"/>
            <a:ext cx="3664363" cy="2377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DDF74-1C27-EE14-5927-C0035E23A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1411"/>
            <a:ext cx="3611691" cy="2377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4F772-D507-407F-56A4-AFB7DBD4C660}"/>
              </a:ext>
            </a:extLst>
          </p:cNvPr>
          <p:cNvSpPr txBox="1"/>
          <p:nvPr/>
        </p:nvSpPr>
        <p:spPr>
          <a:xfrm>
            <a:off x="868218" y="2988414"/>
            <a:ext cx="271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 &lt; |</a:t>
            </a:r>
            <a:r>
              <a:rPr lang="el-GR" dirty="0"/>
              <a:t>η</a:t>
            </a:r>
            <a:r>
              <a:rPr lang="en-US" dirty="0"/>
              <a:t>| &lt; 4.0 (Z=28m)      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71085-DEF9-C7BD-2858-206C4CA8298C}"/>
              </a:ext>
            </a:extLst>
          </p:cNvPr>
          <p:cNvSpPr txBox="1"/>
          <p:nvPr/>
        </p:nvSpPr>
        <p:spPr>
          <a:xfrm>
            <a:off x="3584137" y="3012817"/>
            <a:ext cx="2820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4.0 &lt; |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dirty="0">
                <a:solidFill>
                  <a:schemeClr val="tx1"/>
                </a:solidFill>
              </a:rPr>
              <a:t>| &lt; 5.6 (Z=140m)    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55F68-8C1C-8F46-F74E-E463FA923C96}"/>
              </a:ext>
            </a:extLst>
          </p:cNvPr>
          <p:cNvSpPr txBox="1"/>
          <p:nvPr/>
        </p:nvSpPr>
        <p:spPr>
          <a:xfrm>
            <a:off x="6404181" y="2983980"/>
            <a:ext cx="242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5.6 &lt; |</a:t>
            </a:r>
            <a:r>
              <a:rPr lang="el-GR" dirty="0"/>
              <a:t>η</a:t>
            </a:r>
            <a:r>
              <a:rPr lang="en-US" dirty="0"/>
              <a:t>| &lt; 7.2 (</a:t>
            </a:r>
            <a:r>
              <a:rPr lang="en-US" dirty="0">
                <a:solidFill>
                  <a:srgbClr val="FF0000"/>
                </a:solidFill>
              </a:rPr>
              <a:t>Z=660m</a:t>
            </a:r>
            <a:r>
              <a:rPr lang="en-US" dirty="0"/>
              <a:t>) </a:t>
            </a:r>
            <a:r>
              <a:rPr lang="en-US" baseline="30000" dirty="0">
                <a:solidFill>
                  <a:srgbClr val="FF0000"/>
                </a:solidFill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75126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C98F-C339-AB83-02FD-86A5832D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Muon Energy and Angle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EACD154-5429-1D63-7E79-7C2B7A5812A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3600" y="707998"/>
                <a:ext cx="8370300" cy="42090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Do the </a:t>
                </a:r>
                <a:r>
                  <a:rPr lang="en-US" dirty="0">
                    <a:solidFill>
                      <a:schemeClr val="bg2"/>
                    </a:solidFill>
                  </a:rPr>
                  <a:t>6m long tungsten</a:t>
                </a:r>
                <a:r>
                  <a:rPr lang="en-US" dirty="0">
                    <a:solidFill>
                      <a:schemeClr val="tx1"/>
                    </a:solidFill>
                  </a:rPr>
                  <a:t> shielding cones disturb the muon measurement?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GEANT simulation for 1 TeV muons:</a:t>
                </a:r>
              </a:p>
              <a:p>
                <a:pPr lvl="1"/>
                <a:r>
                  <a:rPr lang="en-US" dirty="0"/>
                  <a:t>~10% peak loss, radiative tail toward larger losses</a:t>
                </a:r>
              </a:p>
              <a:p>
                <a:pPr lvl="1"/>
                <a:r>
                  <a:rPr lang="en-US" dirty="0"/>
                  <a:t>Expect ~10% loss also for 5 TeV muons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Could be calibrated out at peak</a:t>
                </a:r>
                <a:r>
                  <a:rPr lang="en-US" dirty="0"/>
                  <a:t>, though some spread</a:t>
                </a:r>
                <a:br>
                  <a:rPr lang="en-US" dirty="0"/>
                </a:br>
                <a:r>
                  <a:rPr lang="en-US" dirty="0"/>
                  <a:t>if a momentum measurement is necessary</a:t>
                </a:r>
              </a:p>
              <a:p>
                <a:endParaRPr lang="en-US" dirty="0"/>
              </a:p>
              <a:p>
                <a:r>
                  <a:rPr lang="en-US" dirty="0"/>
                  <a:t>Angular scattering of muons ~ 1/E</a:t>
                </a:r>
              </a:p>
              <a:p>
                <a:pPr lvl="1"/>
                <a:r>
                  <a:rPr lang="en-US" b="0" dirty="0"/>
                  <a:t>5 TeV: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≈0.14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mrad</a:t>
                </a:r>
                <a:r>
                  <a:rPr lang="en-US" dirty="0"/>
                  <a:t> (0.008º)</a:t>
                </a:r>
              </a:p>
              <a:p>
                <a:pPr lvl="1"/>
                <a:r>
                  <a:rPr lang="en-US" dirty="0"/>
                  <a:t>1.5 TeV: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≈0.48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mrad</a:t>
                </a:r>
                <a:r>
                  <a:rPr lang="en-US" dirty="0"/>
                  <a:t> (0.03º)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Tiny effect for Bhabha scattering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More critical for DIS measurement at large |</a:t>
                </a:r>
                <a:r>
                  <a:rPr lang="el-GR" dirty="0">
                    <a:solidFill>
                      <a:srgbClr val="FF0000"/>
                    </a:solidFill>
                  </a:rPr>
                  <a:t>η</a:t>
                </a:r>
                <a:r>
                  <a:rPr lang="en-US" dirty="0">
                    <a:solidFill>
                      <a:srgbClr val="FF0000"/>
                    </a:solidFill>
                  </a:rPr>
                  <a:t>|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EACD154-5429-1D63-7E79-7C2B7A581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3600" y="707998"/>
                <a:ext cx="8370300" cy="4209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B06FD-8EFF-2A89-8B47-F5600240D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2" descr="50 &#10;40 &#10;30 &#10;20 &#10;10 &#10;O &#10;Entries &#10;Mean &#10;Std Dev &#10;/ ndf &#10;prob &#10;Constant &#10;Mean &#10;Sigma &#10;100 &#10;Muon Energy after Nozzle (GeV) &#10;1000 &#10;816.8 &#10;154.9 &#10;62.68/ 17 &#10;3.772e-07 &#10;48.71 ± 2.47 &#10;886.3 ± 1.8 &#10;24.56 ± 1.12 &#10;200 &#10;300 &#10;400 &#10;500 &#10;600 &#10;700 &#10;800 &#10;900 &#10;1000 ">
            <a:extLst>
              <a:ext uri="{FF2B5EF4-FFF2-40B4-BE49-F238E27FC236}">
                <a16:creationId xmlns:a16="http://schemas.microsoft.com/office/drawing/2014/main" id="{96AAAD0E-A3C1-13AE-C1CB-CAEC9D4A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67" y="1218678"/>
            <a:ext cx="3495923" cy="21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A6D63C-DC16-75E2-BD32-D0778EC54850}"/>
              </a:ext>
            </a:extLst>
          </p:cNvPr>
          <p:cNvSpPr/>
          <p:nvPr/>
        </p:nvSpPr>
        <p:spPr>
          <a:xfrm>
            <a:off x="6477789" y="1218678"/>
            <a:ext cx="1722120" cy="168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EA1DB-98E7-B56B-15DA-AA0CBD68B15A}"/>
              </a:ext>
            </a:extLst>
          </p:cNvPr>
          <p:cNvSpPr txBox="1"/>
          <p:nvPr/>
        </p:nvSpPr>
        <p:spPr>
          <a:xfrm>
            <a:off x="665598" y="4604139"/>
            <a:ext cx="837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Should be able to tag </a:t>
            </a:r>
            <a:r>
              <a:rPr lang="en-U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Bhabhas</a:t>
            </a:r>
            <a:r>
              <a:rPr lang="en-U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downstream even through shielding cones</a:t>
            </a:r>
          </a:p>
        </p:txBody>
      </p:sp>
    </p:spTree>
    <p:extLst>
      <p:ext uri="{BB962C8B-B14F-4D97-AF65-F5344CB8AC3E}">
        <p14:creationId xmlns:p14="http://schemas.microsoft.com/office/powerpoint/2010/main" val="291575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0EAF-0095-D0AF-896A-196883A3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 Detector Design: Cathode Strip Chambers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256C-615E-1226-1129-0B1AF796E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7662-EB4A-4A34-5F81-7C6BFF88B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LHC experiments with high pileup backgrounds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Basic principle: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E7832-2D95-7143-7AD3-68F0917EE224}"/>
              </a:ext>
            </a:extLst>
          </p:cNvPr>
          <p:cNvSpPr txBox="1"/>
          <p:nvPr/>
        </p:nvSpPr>
        <p:spPr>
          <a:xfrm>
            <a:off x="7251590" y="676825"/>
            <a:ext cx="182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Of course, other technologies exist, e.g. GEM, MM</a:t>
            </a:r>
          </a:p>
        </p:txBody>
      </p:sp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11F6E9DE-74A8-A89D-0EA0-BD5377ED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64" y="1839222"/>
            <a:ext cx="5960829" cy="3140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B6F03D-3AC4-ECC2-2CC9-42183CF4D379}"/>
              </a:ext>
            </a:extLst>
          </p:cNvPr>
          <p:cNvSpPr txBox="1"/>
          <p:nvPr/>
        </p:nvSpPr>
        <p:spPr>
          <a:xfrm>
            <a:off x="7186649" y="3870174"/>
            <a:ext cx="164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⇐ Rotate 90º for strip view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14E22-96FC-B578-63F3-AFA0275686CC}"/>
              </a:ext>
            </a:extLst>
          </p:cNvPr>
          <p:cNvSpPr txBox="1"/>
          <p:nvPr/>
        </p:nvSpPr>
        <p:spPr>
          <a:xfrm>
            <a:off x="7251590" y="2415476"/>
            <a:ext cx="135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⇐ Wire view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1DBDF-3800-6A6D-D34D-7BA926390D59}"/>
              </a:ext>
            </a:extLst>
          </p:cNvPr>
          <p:cNvSpPr txBox="1"/>
          <p:nvPr/>
        </p:nvSpPr>
        <p:spPr>
          <a:xfrm>
            <a:off x="7120137" y="4433218"/>
            <a:ext cx="195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O(100</a:t>
            </a:r>
            <a:r>
              <a:rPr lang="el-GR" dirty="0">
                <a:solidFill>
                  <a:schemeClr val="accent2"/>
                </a:solidFill>
                <a:sym typeface="Wingdings" pitchFamily="2" charset="2"/>
              </a:rPr>
              <a:t>μ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m) p</a:t>
            </a:r>
            <a:r>
              <a:rPr lang="en-US" dirty="0">
                <a:solidFill>
                  <a:schemeClr val="accent2"/>
                </a:solidFill>
              </a:rPr>
              <a:t>recision variable</a:t>
            </a:r>
          </a:p>
        </p:txBody>
      </p:sp>
    </p:spTree>
    <p:extLst>
      <p:ext uri="{BB962C8B-B14F-4D97-AF65-F5344CB8AC3E}">
        <p14:creationId xmlns:p14="http://schemas.microsoft.com/office/powerpoint/2010/main" val="82887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4075-4D30-3329-6975-49E3923D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Trapezoidal CSC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57639-0C0A-14B2-B138-B9FB98B3C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9" y="723900"/>
            <a:ext cx="8759491" cy="420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rings of CSCs with overlap in </a:t>
            </a:r>
            <a:r>
              <a:rPr lang="el-GR" dirty="0"/>
              <a:t>φ</a:t>
            </a:r>
            <a:r>
              <a:rPr lang="en-US" dirty="0"/>
              <a:t> and </a:t>
            </a:r>
            <a:r>
              <a:rPr lang="el-GR" dirty="0"/>
              <a:t>η </a:t>
            </a:r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Inner ring of “30º” CSCs </a:t>
            </a:r>
            <a:r>
              <a:rPr lang="en-US" dirty="0"/>
              <a:t>(31º with overlap)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L = 210 cm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W</a:t>
            </a:r>
            <a:r>
              <a:rPr lang="en-US" baseline="-25000" dirty="0">
                <a:solidFill>
                  <a:schemeClr val="bg2"/>
                </a:solidFill>
              </a:rPr>
              <a:t>in</a:t>
            </a:r>
            <a:r>
              <a:rPr lang="en-US" dirty="0">
                <a:solidFill>
                  <a:schemeClr val="bg2"/>
                </a:solidFill>
              </a:rPr>
              <a:t> = 55.5 cm</a:t>
            </a:r>
          </a:p>
          <a:p>
            <a:pPr lvl="2"/>
            <a:r>
              <a:rPr lang="en-US" dirty="0" err="1">
                <a:solidFill>
                  <a:schemeClr val="bg2"/>
                </a:solidFill>
              </a:rPr>
              <a:t>W</a:t>
            </a:r>
            <a:r>
              <a:rPr lang="en-US" baseline="-25000" dirty="0" err="1">
                <a:solidFill>
                  <a:schemeClr val="bg2"/>
                </a:solidFill>
              </a:rPr>
              <a:t>out</a:t>
            </a:r>
            <a:r>
              <a:rPr lang="en-US" dirty="0">
                <a:solidFill>
                  <a:schemeClr val="bg2"/>
                </a:solidFill>
              </a:rPr>
              <a:t> = 171.9 cm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Area: 2.4 m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1054100" lvl="2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Outer ring of “15º” CSCs</a:t>
            </a:r>
            <a:r>
              <a:rPr lang="en-US" b="1" dirty="0"/>
              <a:t> </a:t>
            </a:r>
            <a:r>
              <a:rPr lang="en-US" dirty="0"/>
              <a:t>(16º with overlap)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L = 210 cm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W</a:t>
            </a:r>
            <a:r>
              <a:rPr lang="en-US" baseline="-25000" dirty="0">
                <a:solidFill>
                  <a:schemeClr val="bg2"/>
                </a:solidFill>
              </a:rPr>
              <a:t>in</a:t>
            </a:r>
            <a:r>
              <a:rPr lang="en-US" dirty="0">
                <a:solidFill>
                  <a:schemeClr val="bg2"/>
                </a:solidFill>
              </a:rPr>
              <a:t> = 84.3 cm</a:t>
            </a:r>
          </a:p>
          <a:p>
            <a:pPr lvl="2"/>
            <a:r>
              <a:rPr lang="en-US" dirty="0" err="1">
                <a:solidFill>
                  <a:schemeClr val="bg2"/>
                </a:solidFill>
              </a:rPr>
              <a:t>W</a:t>
            </a:r>
            <a:r>
              <a:rPr lang="en-US" baseline="-25000" dirty="0" err="1">
                <a:solidFill>
                  <a:schemeClr val="bg2"/>
                </a:solidFill>
              </a:rPr>
              <a:t>out</a:t>
            </a:r>
            <a:r>
              <a:rPr lang="en-US" dirty="0">
                <a:solidFill>
                  <a:schemeClr val="bg2"/>
                </a:solidFill>
              </a:rPr>
              <a:t> = 143.4 cm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Area: 2.4 m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Lengths, widths, areas are on par with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CSCs produced for the CMS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13D43-0E3D-7FE8-0FBA-7B491DE67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F50E3-0B8B-92D6-4990-A8DFB29B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04" y="1960402"/>
            <a:ext cx="2739496" cy="2376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6E6BC-CB63-6E4F-C179-38E546AD0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52" y="2774041"/>
            <a:ext cx="1307060" cy="2418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30A0-599A-5335-13EC-8D0263A93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0" y="796597"/>
            <a:ext cx="1881005" cy="2014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D86D7-C8EA-713F-7E2D-7ABC34FA8F45}"/>
              </a:ext>
            </a:extLst>
          </p:cNvPr>
          <p:cNvSpPr txBox="1"/>
          <p:nvPr/>
        </p:nvSpPr>
        <p:spPr>
          <a:xfrm>
            <a:off x="6756850" y="4482988"/>
            <a:ext cx="176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36 CSCs in total per disk (24+12)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0B741-40BF-678E-6CE6-BFC7FAF0FDEC}"/>
              </a:ext>
            </a:extLst>
          </p:cNvPr>
          <p:cNvSpPr txBox="1"/>
          <p:nvPr/>
        </p:nvSpPr>
        <p:spPr>
          <a:xfrm>
            <a:off x="6532515" y="772291"/>
            <a:ext cx="26114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Volumes were implemented in a G4 simulation, but still need to add realistic detector simulation of strips and wires (so nothing </a:t>
            </a:r>
            <a:r>
              <a:rPr lang="en-US"/>
              <a:t>CSC specific yet)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0D115-E79D-CB71-1350-D5803B4BF10E}"/>
              </a:ext>
            </a:extLst>
          </p:cNvPr>
          <p:cNvSpPr txBox="1"/>
          <p:nvPr/>
        </p:nvSpPr>
        <p:spPr>
          <a:xfrm>
            <a:off x="-195902" y="2473007"/>
            <a:ext cx="1017303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2 Types</a:t>
            </a:r>
          </a:p>
        </p:txBody>
      </p:sp>
    </p:spTree>
    <p:extLst>
      <p:ext uri="{BB962C8B-B14F-4D97-AF65-F5344CB8AC3E}">
        <p14:creationId xmlns:p14="http://schemas.microsoft.com/office/powerpoint/2010/main" val="76800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EC53-7ED5-1B62-97CC-E4FD772B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UV Strips for Higher Occupancy Tolerance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45FE8-7C62-928E-A78E-25F51998B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636" y="641401"/>
            <a:ext cx="5625594" cy="44478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Parallel strip option (a </a:t>
            </a:r>
            <a:r>
              <a:rPr lang="en-US" dirty="0" err="1"/>
              <a:t>là</a:t>
            </a:r>
            <a:r>
              <a:rPr lang="en-US" dirty="0"/>
              <a:t> CMS)</a:t>
            </a:r>
          </a:p>
          <a:p>
            <a:pPr lvl="1"/>
            <a:r>
              <a:rPr lang="en-US" dirty="0"/>
              <a:t>6 layers of strips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) parallel to top and bottom edges</a:t>
            </a:r>
          </a:p>
          <a:p>
            <a:pPr lvl="2"/>
            <a:r>
              <a:rPr lang="en-US" dirty="0"/>
              <a:t>10 mm spacing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But unlike CMS, </a:t>
            </a:r>
            <a:r>
              <a:rPr lang="en-US" b="1" i="1" dirty="0">
                <a:solidFill>
                  <a:schemeClr val="accent2"/>
                </a:solidFill>
              </a:rPr>
              <a:t>the wires run lengthwise</a:t>
            </a:r>
            <a:r>
              <a:rPr lang="en-US" i="1" dirty="0">
                <a:solidFill>
                  <a:schemeClr val="accent2"/>
                </a:solidFill>
              </a:rPr>
              <a:t>, not the strips, </a:t>
            </a:r>
            <a:br>
              <a:rPr lang="en-US" i="1" dirty="0">
                <a:solidFill>
                  <a:schemeClr val="accent2"/>
                </a:solidFill>
              </a:rPr>
            </a:br>
            <a:r>
              <a:rPr lang="en-US" i="1" dirty="0">
                <a:solidFill>
                  <a:schemeClr val="accent2"/>
                </a:solidFill>
              </a:rPr>
              <a:t>as </a:t>
            </a:r>
            <a:r>
              <a:rPr lang="el-GR" i="1" dirty="0">
                <a:solidFill>
                  <a:schemeClr val="accent2"/>
                </a:solidFill>
              </a:rPr>
              <a:t>η </a:t>
            </a:r>
            <a:r>
              <a:rPr lang="en-US" i="1" dirty="0">
                <a:solidFill>
                  <a:schemeClr val="accent2"/>
                </a:solidFill>
              </a:rPr>
              <a:t>(or r) is the important bending variable, not </a:t>
            </a:r>
            <a:r>
              <a:rPr lang="el-GR" i="1" dirty="0">
                <a:solidFill>
                  <a:schemeClr val="accent2"/>
                </a:solidFill>
              </a:rPr>
              <a:t>φ</a:t>
            </a:r>
            <a:endParaRPr lang="en-US" i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Stereo strip option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Resolves ghost hit combinations in high occupancy environment with 3 views</a:t>
            </a:r>
          </a:p>
          <a:p>
            <a:pPr lvl="1"/>
            <a:r>
              <a:rPr lang="en-US" dirty="0"/>
              <a:t>Alternating </a:t>
            </a:r>
            <a:r>
              <a:rPr lang="en-US" b="1" dirty="0"/>
              <a:t>3 layers of one set of strips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) rotated 15º from edge </a:t>
            </a:r>
            <a:r>
              <a:rPr lang="en-US" b="1" dirty="0"/>
              <a:t>with another 3 layers of strips 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) rotated −15º from first set (30º angle between them)</a:t>
            </a:r>
          </a:p>
          <a:p>
            <a:pPr lvl="2"/>
            <a:r>
              <a:rPr lang="en-US" dirty="0"/>
              <a:t>10 mm spacing</a:t>
            </a:r>
          </a:p>
          <a:p>
            <a:endParaRPr lang="en-US" dirty="0"/>
          </a:p>
          <a:p>
            <a:r>
              <a:rPr lang="en-US" dirty="0"/>
              <a:t>Wires arranged perpendicular to top and bottom edges, running lengthwise</a:t>
            </a:r>
          </a:p>
          <a:p>
            <a:pPr lvl="2"/>
            <a:r>
              <a:rPr lang="en-US" dirty="0"/>
              <a:t>6 layers of wires with 3.2 mm spacing</a:t>
            </a:r>
          </a:p>
          <a:p>
            <a:pPr lvl="2"/>
            <a:r>
              <a:rPr lang="en-US" dirty="0"/>
              <a:t>Read out in groups of 5 wires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A438D-20AE-AFE2-1B23-E6AE0913B4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25433C-1161-60B0-A7B0-D025B8A8E78F}"/>
              </a:ext>
            </a:extLst>
          </p:cNvPr>
          <p:cNvGrpSpPr/>
          <p:nvPr/>
        </p:nvGrpSpPr>
        <p:grpSpPr>
          <a:xfrm>
            <a:off x="7449700" y="1195342"/>
            <a:ext cx="1590759" cy="3028839"/>
            <a:chOff x="312750" y="1176126"/>
            <a:chExt cx="1590759" cy="3028839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A3A253DB-994A-E2C7-271E-D58A25F6CE13}"/>
                </a:ext>
              </a:extLst>
            </p:cNvPr>
            <p:cNvSpPr/>
            <p:nvPr/>
          </p:nvSpPr>
          <p:spPr>
            <a:xfrm>
              <a:off x="620693" y="1176126"/>
              <a:ext cx="954860" cy="1545579"/>
            </a:xfrm>
            <a:prstGeom prst="trapezoid">
              <a:avLst>
                <a:gd name="adj" fmla="val 34322"/>
              </a:avLst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C58CB427-32AF-793A-E49D-D1F18328FF3D}"/>
                </a:ext>
              </a:extLst>
            </p:cNvPr>
            <p:cNvSpPr/>
            <p:nvPr/>
          </p:nvSpPr>
          <p:spPr>
            <a:xfrm>
              <a:off x="948649" y="2659386"/>
              <a:ext cx="954860" cy="1545579"/>
            </a:xfrm>
            <a:prstGeom prst="trapezoid">
              <a:avLst/>
            </a:prstGeom>
            <a:solidFill>
              <a:schemeClr val="tx1">
                <a:lumMod val="20000"/>
                <a:lumOff val="80000"/>
                <a:alpha val="65039"/>
              </a:schemeClr>
            </a:solidFill>
            <a:scene3d>
              <a:camera prst="orthographicFront">
                <a:rot lat="0" lon="0" rev="42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872D3959-35C4-2092-7B35-331DF0BD424A}"/>
                </a:ext>
              </a:extLst>
            </p:cNvPr>
            <p:cNvSpPr/>
            <p:nvPr/>
          </p:nvSpPr>
          <p:spPr>
            <a:xfrm>
              <a:off x="312750" y="2659386"/>
              <a:ext cx="954860" cy="1545579"/>
            </a:xfrm>
            <a:prstGeom prst="trapezoid">
              <a:avLst/>
            </a:prstGeom>
            <a:solidFill>
              <a:schemeClr val="tx1">
                <a:lumMod val="20000"/>
                <a:lumOff val="80000"/>
                <a:alpha val="64051"/>
              </a:schemeClr>
            </a:solidFill>
            <a:scene3d>
              <a:camera prst="orthographicFront">
                <a:rot lat="0" lon="0" rev="2118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D112D6-46A8-D609-371B-068C219A6D7E}"/>
              </a:ext>
            </a:extLst>
          </p:cNvPr>
          <p:cNvGrpSpPr/>
          <p:nvPr/>
        </p:nvGrpSpPr>
        <p:grpSpPr>
          <a:xfrm>
            <a:off x="103542" y="2597700"/>
            <a:ext cx="1972394" cy="2173005"/>
            <a:chOff x="103541" y="2377254"/>
            <a:chExt cx="2055909" cy="232754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94C623-A088-253F-6E95-93827A8BEA13}"/>
                </a:ext>
              </a:extLst>
            </p:cNvPr>
            <p:cNvGrpSpPr/>
            <p:nvPr/>
          </p:nvGrpSpPr>
          <p:grpSpPr>
            <a:xfrm>
              <a:off x="103541" y="2377254"/>
              <a:ext cx="2055909" cy="2318369"/>
              <a:chOff x="4587040" y="1886596"/>
              <a:chExt cx="2055909" cy="2318369"/>
            </a:xfrm>
          </p:grpSpPr>
          <p:sp>
            <p:nvSpPr>
              <p:cNvPr id="8" name="Trapezoid 7">
                <a:extLst>
                  <a:ext uri="{FF2B5EF4-FFF2-40B4-BE49-F238E27FC236}">
                    <a16:creationId xmlns:a16="http://schemas.microsoft.com/office/drawing/2014/main" id="{14E2B725-30DF-47FF-C648-DAF6A7F57485}"/>
                  </a:ext>
                </a:extLst>
              </p:cNvPr>
              <p:cNvSpPr/>
              <p:nvPr/>
            </p:nvSpPr>
            <p:spPr>
              <a:xfrm>
                <a:off x="4587040" y="1886596"/>
                <a:ext cx="2055909" cy="2318369"/>
              </a:xfrm>
              <a:prstGeom prst="trapezoid">
                <a:avLst>
                  <a:gd name="adj" fmla="val 30359"/>
                </a:avLst>
              </a:prstGeom>
              <a:solidFill>
                <a:schemeClr val="tx1">
                  <a:lumMod val="20000"/>
                  <a:lumOff val="80000"/>
                  <a:alpha val="65039"/>
                </a:schemeClr>
              </a:solidFill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DC895D7-A2CD-8922-2E1A-A126159C4D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9793" y="2148291"/>
                <a:ext cx="980501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51162A3-1973-644F-E5AC-00672FE35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8247" y="2289674"/>
                <a:ext cx="1129165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AFCA6F-BB3F-F1C6-893B-3C5EC10C8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05392" y="2431057"/>
                <a:ext cx="1129165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C7D0267-E511-69B8-759F-6CCFBD87B8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6579" y="2001396"/>
                <a:ext cx="932698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B3AD56-3E70-98CC-3F63-8EC27A6159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14714" y="2054646"/>
                <a:ext cx="932698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2A47D02-551D-8CE4-70E1-A35B81D177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57792" y="2207046"/>
                <a:ext cx="1066738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620003-72D7-A344-BE8E-1372C2E11F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6579" y="2322725"/>
                <a:ext cx="1066738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AC72444-E648-463A-50EB-84E0A1425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2904" y="2436565"/>
                <a:ext cx="1066738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C1E514-4E5F-93CB-AADC-6FD92DA1E1FC}"/>
                </a:ext>
              </a:extLst>
            </p:cNvPr>
            <p:cNvCxnSpPr/>
            <p:nvPr/>
          </p:nvCxnSpPr>
          <p:spPr>
            <a:xfrm>
              <a:off x="731215" y="2377254"/>
              <a:ext cx="0" cy="2318369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CBE260-27AD-1F5A-8E6E-7BCA84847133}"/>
                </a:ext>
              </a:extLst>
            </p:cNvPr>
            <p:cNvCxnSpPr/>
            <p:nvPr/>
          </p:nvCxnSpPr>
          <p:spPr>
            <a:xfrm>
              <a:off x="861581" y="2386433"/>
              <a:ext cx="0" cy="2318369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85A992-1EA6-DA67-AD15-CB0E5AC552C4}"/>
                </a:ext>
              </a:extLst>
            </p:cNvPr>
            <p:cNvCxnSpPr/>
            <p:nvPr/>
          </p:nvCxnSpPr>
          <p:spPr>
            <a:xfrm>
              <a:off x="1004802" y="2386433"/>
              <a:ext cx="0" cy="2318369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C12848-8656-6B58-CB82-CE62CD74C843}"/>
                </a:ext>
              </a:extLst>
            </p:cNvPr>
            <p:cNvCxnSpPr>
              <a:cxnSpLocks/>
            </p:cNvCxnSpPr>
            <p:nvPr/>
          </p:nvCxnSpPr>
          <p:spPr>
            <a:xfrm>
              <a:off x="586158" y="2860164"/>
              <a:ext cx="0" cy="1844638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6A6E8F-28E7-F389-F8B7-AEA358DCD802}"/>
              </a:ext>
            </a:extLst>
          </p:cNvPr>
          <p:cNvGrpSpPr/>
          <p:nvPr/>
        </p:nvGrpSpPr>
        <p:grpSpPr>
          <a:xfrm>
            <a:off x="68590" y="729919"/>
            <a:ext cx="1755516" cy="1688194"/>
            <a:chOff x="4587040" y="1886596"/>
            <a:chExt cx="2055909" cy="2318369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A4CB5A56-4C34-99B9-E23A-C36AD3F570FC}"/>
                </a:ext>
              </a:extLst>
            </p:cNvPr>
            <p:cNvSpPr/>
            <p:nvPr/>
          </p:nvSpPr>
          <p:spPr>
            <a:xfrm>
              <a:off x="4587040" y="1886596"/>
              <a:ext cx="2055909" cy="2318369"/>
            </a:xfrm>
            <a:prstGeom prst="trapezoid">
              <a:avLst>
                <a:gd name="adj" fmla="val 30359"/>
              </a:avLst>
            </a:prstGeom>
            <a:solidFill>
              <a:schemeClr val="tx1">
                <a:lumMod val="20000"/>
                <a:lumOff val="80000"/>
                <a:alpha val="65039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77744-D740-12C9-CEFE-7087446B91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5441" y="2148292"/>
              <a:ext cx="98050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441DFF-2412-308C-6E76-93BD387C1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0306" y="2289674"/>
              <a:ext cx="112916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60D464-1CFB-B75C-E1FE-D41036990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3863" y="2431058"/>
              <a:ext cx="112916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A63063-5F6B-5A6F-A7EA-825C1AE63C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6579" y="2001396"/>
              <a:ext cx="943715" cy="0"/>
            </a:xfrm>
            <a:prstGeom prst="line">
              <a:avLst/>
            </a:prstGeom>
            <a:ln w="317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632E7E-D708-165D-9A4D-42CF642F6ACC}"/>
              </a:ext>
            </a:extLst>
          </p:cNvPr>
          <p:cNvCxnSpPr>
            <a:cxnSpLocks/>
          </p:cNvCxnSpPr>
          <p:nvPr/>
        </p:nvCxnSpPr>
        <p:spPr>
          <a:xfrm>
            <a:off x="850637" y="721232"/>
            <a:ext cx="0" cy="1679624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FBE740-0FC7-F0AA-7AC9-FE7DE014B3D9}"/>
              </a:ext>
            </a:extLst>
          </p:cNvPr>
          <p:cNvCxnSpPr>
            <a:cxnSpLocks/>
          </p:cNvCxnSpPr>
          <p:nvPr/>
        </p:nvCxnSpPr>
        <p:spPr>
          <a:xfrm>
            <a:off x="975707" y="721232"/>
            <a:ext cx="0" cy="1688194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7AA992-0F54-D7A0-6995-E6CAA0053BCE}"/>
              </a:ext>
            </a:extLst>
          </p:cNvPr>
          <p:cNvCxnSpPr>
            <a:cxnSpLocks/>
          </p:cNvCxnSpPr>
          <p:nvPr/>
        </p:nvCxnSpPr>
        <p:spPr>
          <a:xfrm>
            <a:off x="1113110" y="721232"/>
            <a:ext cx="0" cy="1688194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E8C2BF-9EA4-C7AC-FBFF-F1AE31DEC465}"/>
              </a:ext>
            </a:extLst>
          </p:cNvPr>
          <p:cNvCxnSpPr>
            <a:cxnSpLocks/>
          </p:cNvCxnSpPr>
          <p:nvPr/>
        </p:nvCxnSpPr>
        <p:spPr>
          <a:xfrm>
            <a:off x="711472" y="721232"/>
            <a:ext cx="0" cy="1688194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A91195-BBB5-EC61-2B74-B2AD97E05D18}"/>
              </a:ext>
            </a:extLst>
          </p:cNvPr>
          <p:cNvSpPr txBox="1"/>
          <p:nvPr/>
        </p:nvSpPr>
        <p:spPr>
          <a:xfrm>
            <a:off x="1422846" y="764947"/>
            <a:ext cx="65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strips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C67ED-3343-F779-6270-56D78A8D73EC}"/>
              </a:ext>
            </a:extLst>
          </p:cNvPr>
          <p:cNvSpPr txBox="1"/>
          <p:nvPr/>
        </p:nvSpPr>
        <p:spPr>
          <a:xfrm>
            <a:off x="1559273" y="2516636"/>
            <a:ext cx="755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strips, </a:t>
            </a:r>
            <a:r>
              <a:rPr lang="en-US" dirty="0">
                <a:solidFill>
                  <a:srgbClr val="00B050"/>
                </a:solidFill>
              </a:rPr>
              <a:t>strips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DD8DE8-0BD5-8F19-7D45-0E463BF9FC84}"/>
              </a:ext>
            </a:extLst>
          </p:cNvPr>
          <p:cNvSpPr txBox="1"/>
          <p:nvPr/>
        </p:nvSpPr>
        <p:spPr>
          <a:xfrm>
            <a:off x="1144336" y="2086699"/>
            <a:ext cx="65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wires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FDAB96-BD26-99B7-62D1-472C4DF34A31}"/>
              </a:ext>
            </a:extLst>
          </p:cNvPr>
          <p:cNvSpPr txBox="1"/>
          <p:nvPr/>
        </p:nvSpPr>
        <p:spPr>
          <a:xfrm>
            <a:off x="986336" y="4351039"/>
            <a:ext cx="65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wires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AA28F1-886E-953E-0FBE-D6F465576F42}"/>
              </a:ext>
            </a:extLst>
          </p:cNvPr>
          <p:cNvCxnSpPr/>
          <p:nvPr/>
        </p:nvCxnSpPr>
        <p:spPr>
          <a:xfrm>
            <a:off x="8558286" y="1195342"/>
            <a:ext cx="482173" cy="180952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B990E2-7B6C-ED71-66CC-D2894DB9864E}"/>
              </a:ext>
            </a:extLst>
          </p:cNvPr>
          <p:cNvSpPr txBox="1"/>
          <p:nvPr/>
        </p:nvSpPr>
        <p:spPr>
          <a:xfrm>
            <a:off x="8602072" y="1195342"/>
            <a:ext cx="18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8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4054-04D5-2BC8-E3B9-00B60C30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Or Perhaps a Universal Hexagonal CSC with UV Strips 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C30278-31AB-DD13-0739-991CE948C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300" y="887015"/>
            <a:ext cx="6959950" cy="4202208"/>
          </a:xfrm>
        </p:spPr>
        <p:txBody>
          <a:bodyPr/>
          <a:lstStyle/>
          <a:p>
            <a:r>
              <a:rPr lang="en-US" dirty="0"/>
              <a:t>Dimensions</a:t>
            </a:r>
          </a:p>
          <a:p>
            <a:pPr lvl="1"/>
            <a:r>
              <a:rPr lang="en-US" dirty="0"/>
              <a:t>Side length: 1.0m</a:t>
            </a:r>
          </a:p>
          <a:p>
            <a:pPr lvl="1"/>
            <a:r>
              <a:rPr lang="en-US" dirty="0"/>
              <a:t>Height, width: √3 s = 1.73 m</a:t>
            </a:r>
          </a:p>
          <a:p>
            <a:pPr lvl="1"/>
            <a:r>
              <a:rPr lang="en-US" dirty="0"/>
              <a:t>Area: 2.6 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Stereo strips:</a:t>
            </a:r>
          </a:p>
          <a:p>
            <a:pPr lvl="1"/>
            <a:r>
              <a:rPr lang="en-US" dirty="0"/>
              <a:t>Alternating layers of one set of strips 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) parallel to a side, and another set of strips (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) rotated 30º from first set</a:t>
            </a:r>
          </a:p>
          <a:p>
            <a:pPr lvl="2"/>
            <a:r>
              <a:rPr lang="en-US" dirty="0"/>
              <a:t>10 mm spacing</a:t>
            </a:r>
          </a:p>
          <a:p>
            <a:r>
              <a:rPr lang="en-US" dirty="0"/>
              <a:t>Wires (</a:t>
            </a:r>
            <a:r>
              <a:rPr lang="en-US" dirty="0">
                <a:solidFill>
                  <a:schemeClr val="bg2"/>
                </a:solidFill>
              </a:rPr>
              <a:t>W</a:t>
            </a:r>
            <a:r>
              <a:rPr lang="en-US" dirty="0"/>
              <a:t>) arranged perpendicular to U strips</a:t>
            </a:r>
          </a:p>
          <a:p>
            <a:pPr lvl="2"/>
            <a:r>
              <a:rPr lang="en-US" dirty="0"/>
              <a:t>3.2 mm spacing</a:t>
            </a:r>
          </a:p>
          <a:p>
            <a:r>
              <a:rPr lang="en-US" dirty="0"/>
              <a:t>6 planes of wires and strips</a:t>
            </a:r>
          </a:p>
          <a:p>
            <a:endParaRPr lang="en-US" dirty="0"/>
          </a:p>
          <a:p>
            <a:r>
              <a:rPr lang="en-US" dirty="0"/>
              <a:t>Possible to manufacture?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9FC8A-9A19-23AC-0804-76C239BB9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D6AC73-267A-F87F-4C0E-62B3B56FD777}"/>
              </a:ext>
            </a:extLst>
          </p:cNvPr>
          <p:cNvGrpSpPr/>
          <p:nvPr/>
        </p:nvGrpSpPr>
        <p:grpSpPr>
          <a:xfrm>
            <a:off x="339867" y="887014"/>
            <a:ext cx="1290442" cy="1140089"/>
            <a:chOff x="339867" y="887015"/>
            <a:chExt cx="811615" cy="702008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F4568E9B-A26F-9536-AF41-0C1294E9AF1E}"/>
                </a:ext>
              </a:extLst>
            </p:cNvPr>
            <p:cNvSpPr/>
            <p:nvPr/>
          </p:nvSpPr>
          <p:spPr>
            <a:xfrm>
              <a:off x="339867" y="893107"/>
              <a:ext cx="793020" cy="695916"/>
            </a:xfrm>
            <a:prstGeom prst="hexagon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6ADFB7-3092-25D5-8767-4881562A6515}"/>
                    </a:ext>
                  </a:extLst>
                </p14:cNvPr>
                <p14:cNvContentPartPr/>
                <p14:nvPr/>
              </p14:nvContentPartPr>
              <p14:xfrm>
                <a:off x="883286" y="1166375"/>
                <a:ext cx="228960" cy="41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6ADFB7-3092-25D5-8767-4881562A651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6492" y="1159716"/>
                  <a:ext cx="242322" cy="42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C7021D-8B78-3D95-8F2B-47670BE342D4}"/>
                    </a:ext>
                  </a:extLst>
                </p14:cNvPr>
                <p14:cNvContentPartPr/>
                <p14:nvPr/>
              </p14:nvContentPartPr>
              <p14:xfrm>
                <a:off x="920006" y="887015"/>
                <a:ext cx="69840" cy="677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C7021D-8B78-3D95-8F2B-47670BE342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3159" y="880361"/>
                  <a:ext cx="83306" cy="690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2AD9B2-3AB9-CA7F-68A0-1B389947C739}"/>
                    </a:ext>
                  </a:extLst>
                </p14:cNvPr>
                <p14:cNvContentPartPr/>
                <p14:nvPr/>
              </p14:nvContentPartPr>
              <p14:xfrm>
                <a:off x="497722" y="891644"/>
                <a:ext cx="653760" cy="436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2AD9B2-3AB9-CA7F-68A0-1B389947C7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0929" y="884991"/>
                  <a:ext cx="667121" cy="44976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979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B56C-ECF9-EAFC-6609-1C225E82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Arrangement        of Hexagons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26239-6E3C-B7AF-56E2-94EDCE7CB6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F543E4AA-B7D0-7D56-C1EE-4F3174A9137E}"/>
              </a:ext>
            </a:extLst>
          </p:cNvPr>
          <p:cNvSpPr/>
          <p:nvPr/>
        </p:nvSpPr>
        <p:spPr>
          <a:xfrm>
            <a:off x="4527494" y="1384648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7DF450F-3037-3799-764D-4C3DE151461D}"/>
              </a:ext>
            </a:extLst>
          </p:cNvPr>
          <p:cNvSpPr/>
          <p:nvPr/>
        </p:nvSpPr>
        <p:spPr>
          <a:xfrm>
            <a:off x="3924637" y="1702426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734290F-B97E-B1A6-D48E-CC3DADA8055C}"/>
              </a:ext>
            </a:extLst>
          </p:cNvPr>
          <p:cNvSpPr/>
          <p:nvPr/>
        </p:nvSpPr>
        <p:spPr>
          <a:xfrm>
            <a:off x="3924637" y="3092397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4204E60-085B-B635-15C9-507B03A1E48D}"/>
              </a:ext>
            </a:extLst>
          </p:cNvPr>
          <p:cNvSpPr/>
          <p:nvPr/>
        </p:nvSpPr>
        <p:spPr>
          <a:xfrm>
            <a:off x="4539632" y="2050384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08A5243-DEA8-3891-A036-838E697F308A}"/>
              </a:ext>
            </a:extLst>
          </p:cNvPr>
          <p:cNvSpPr/>
          <p:nvPr/>
        </p:nvSpPr>
        <p:spPr>
          <a:xfrm>
            <a:off x="3325826" y="2062521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E1D1D957-39EB-7F5A-7931-94E1CE323469}"/>
              </a:ext>
            </a:extLst>
          </p:cNvPr>
          <p:cNvSpPr/>
          <p:nvPr/>
        </p:nvSpPr>
        <p:spPr>
          <a:xfrm>
            <a:off x="3325826" y="2744439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4632775-C9DF-2631-21CE-4C03602262F0}"/>
              </a:ext>
            </a:extLst>
          </p:cNvPr>
          <p:cNvSpPr/>
          <p:nvPr/>
        </p:nvSpPr>
        <p:spPr>
          <a:xfrm>
            <a:off x="4539632" y="2744439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77DCC82-3C63-DFF9-FCD2-5E00A4CFFE4B}"/>
              </a:ext>
            </a:extLst>
          </p:cNvPr>
          <p:cNvSpPr/>
          <p:nvPr/>
        </p:nvSpPr>
        <p:spPr>
          <a:xfrm>
            <a:off x="3321780" y="3425922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BCE0E0C-DA29-2880-8A99-8B393F75FB7D}"/>
              </a:ext>
            </a:extLst>
          </p:cNvPr>
          <p:cNvSpPr/>
          <p:nvPr/>
        </p:nvSpPr>
        <p:spPr>
          <a:xfrm>
            <a:off x="3924637" y="1006510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0DE37CD-50FF-C99F-41DF-92A94241A0C7}"/>
              </a:ext>
            </a:extLst>
          </p:cNvPr>
          <p:cNvSpPr/>
          <p:nvPr/>
        </p:nvSpPr>
        <p:spPr>
          <a:xfrm>
            <a:off x="3309642" y="1352607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B4E0574-2E17-34AB-ACAD-2CD047BA6F5B}"/>
              </a:ext>
            </a:extLst>
          </p:cNvPr>
          <p:cNvSpPr/>
          <p:nvPr/>
        </p:nvSpPr>
        <p:spPr>
          <a:xfrm>
            <a:off x="2710831" y="1679161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D99DB31-9389-9FE5-2143-A698113BC710}"/>
              </a:ext>
            </a:extLst>
          </p:cNvPr>
          <p:cNvSpPr/>
          <p:nvPr/>
        </p:nvSpPr>
        <p:spPr>
          <a:xfrm>
            <a:off x="2710831" y="2373216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535213BD-D15B-9B64-7E1C-D32EA4080183}"/>
              </a:ext>
            </a:extLst>
          </p:cNvPr>
          <p:cNvSpPr/>
          <p:nvPr/>
        </p:nvSpPr>
        <p:spPr>
          <a:xfrm>
            <a:off x="2718923" y="3056995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E15A1B4-43C7-895A-2DB9-DE2C5400663D}"/>
              </a:ext>
            </a:extLst>
          </p:cNvPr>
          <p:cNvSpPr/>
          <p:nvPr/>
        </p:nvSpPr>
        <p:spPr>
          <a:xfrm>
            <a:off x="4527494" y="3425922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58CACF1-E7BB-A34B-A688-3A9575449083}"/>
              </a:ext>
            </a:extLst>
          </p:cNvPr>
          <p:cNvSpPr/>
          <p:nvPr/>
        </p:nvSpPr>
        <p:spPr>
          <a:xfrm>
            <a:off x="3924637" y="3786452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FBB1D0BF-3C98-1897-93C1-7B0631159B0B}"/>
              </a:ext>
            </a:extLst>
          </p:cNvPr>
          <p:cNvSpPr/>
          <p:nvPr/>
        </p:nvSpPr>
        <p:spPr>
          <a:xfrm>
            <a:off x="5146535" y="3092397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FFD50FC9-FDD8-1F18-8421-94F99CE22B4C}"/>
              </a:ext>
            </a:extLst>
          </p:cNvPr>
          <p:cNvSpPr/>
          <p:nvPr/>
        </p:nvSpPr>
        <p:spPr>
          <a:xfrm>
            <a:off x="5148559" y="2390195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928FD8D3-FC85-56EE-4F2A-992A7A764A33}"/>
              </a:ext>
            </a:extLst>
          </p:cNvPr>
          <p:cNvSpPr/>
          <p:nvPr/>
        </p:nvSpPr>
        <p:spPr>
          <a:xfrm>
            <a:off x="5148559" y="1725126"/>
            <a:ext cx="793020" cy="6959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144A9FB2-91B0-6109-76E3-2A980260678B}"/>
              </a:ext>
            </a:extLst>
          </p:cNvPr>
          <p:cNvSpPr/>
          <p:nvPr/>
        </p:nvSpPr>
        <p:spPr>
          <a:xfrm>
            <a:off x="3924637" y="309236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8D1945E-CBC2-9902-DB74-3BC7557140DA}"/>
              </a:ext>
            </a:extLst>
          </p:cNvPr>
          <p:cNvSpPr/>
          <p:nvPr/>
        </p:nvSpPr>
        <p:spPr>
          <a:xfrm>
            <a:off x="3957006" y="4481706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4DE26CB-0C4B-88E9-E21A-20D4B9A221C0}"/>
              </a:ext>
            </a:extLst>
          </p:cNvPr>
          <p:cNvSpPr/>
          <p:nvPr/>
        </p:nvSpPr>
        <p:spPr>
          <a:xfrm>
            <a:off x="3301551" y="649610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36E4D594-47DD-D98A-D4A0-90325B74338E}"/>
              </a:ext>
            </a:extLst>
          </p:cNvPr>
          <p:cNvSpPr/>
          <p:nvPr/>
        </p:nvSpPr>
        <p:spPr>
          <a:xfrm>
            <a:off x="2678465" y="995782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DF1DB3-AE48-B426-B59E-3C6D1633FB85}"/>
              </a:ext>
            </a:extLst>
          </p:cNvPr>
          <p:cNvSpPr/>
          <p:nvPr/>
        </p:nvSpPr>
        <p:spPr>
          <a:xfrm>
            <a:off x="2079654" y="1359583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EE8514D0-A041-B229-348A-46E2CBEE1F89}"/>
              </a:ext>
            </a:extLst>
          </p:cNvPr>
          <p:cNvSpPr/>
          <p:nvPr/>
        </p:nvSpPr>
        <p:spPr>
          <a:xfrm>
            <a:off x="2087745" y="2057334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0545CB83-67A5-98F3-716C-747C445E3605}"/>
              </a:ext>
            </a:extLst>
          </p:cNvPr>
          <p:cNvSpPr/>
          <p:nvPr/>
        </p:nvSpPr>
        <p:spPr>
          <a:xfrm>
            <a:off x="2091790" y="2738153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4E6052E-27F7-8077-4CD9-A29DA9420118}"/>
              </a:ext>
            </a:extLst>
          </p:cNvPr>
          <p:cNvSpPr/>
          <p:nvPr/>
        </p:nvSpPr>
        <p:spPr>
          <a:xfrm>
            <a:off x="2111008" y="3418972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71E82CD5-3DC5-A45C-AFD7-CC049680DC46}"/>
              </a:ext>
            </a:extLst>
          </p:cNvPr>
          <p:cNvSpPr/>
          <p:nvPr/>
        </p:nvSpPr>
        <p:spPr>
          <a:xfrm>
            <a:off x="2702739" y="3753135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ED7EFDB6-8D0F-B7BB-B4EE-5F3C9D5078A8}"/>
              </a:ext>
            </a:extLst>
          </p:cNvPr>
          <p:cNvSpPr/>
          <p:nvPr/>
        </p:nvSpPr>
        <p:spPr>
          <a:xfrm>
            <a:off x="3317734" y="4135942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AB4C7C9A-89F2-0721-0EE6-CDF0EB4E8F38}"/>
              </a:ext>
            </a:extLst>
          </p:cNvPr>
          <p:cNvSpPr/>
          <p:nvPr/>
        </p:nvSpPr>
        <p:spPr>
          <a:xfrm>
            <a:off x="4543680" y="4112701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EA3C97A6-4AB0-857E-7A2B-D0FC09473C33}"/>
              </a:ext>
            </a:extLst>
          </p:cNvPr>
          <p:cNvSpPr/>
          <p:nvPr/>
        </p:nvSpPr>
        <p:spPr>
          <a:xfrm>
            <a:off x="5153916" y="3780166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47EC98D4-E571-E12D-B373-4CE929C5983F}"/>
              </a:ext>
            </a:extLst>
          </p:cNvPr>
          <p:cNvSpPr/>
          <p:nvPr/>
        </p:nvSpPr>
        <p:spPr>
          <a:xfrm>
            <a:off x="5765578" y="3425229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7380EDA2-F162-5FB5-E874-55BEFD922BF1}"/>
              </a:ext>
            </a:extLst>
          </p:cNvPr>
          <p:cNvSpPr/>
          <p:nvPr/>
        </p:nvSpPr>
        <p:spPr>
          <a:xfrm>
            <a:off x="5761530" y="2752353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05A63794-FE45-A685-E0F3-77A854BB1231}"/>
              </a:ext>
            </a:extLst>
          </p:cNvPr>
          <p:cNvSpPr/>
          <p:nvPr/>
        </p:nvSpPr>
        <p:spPr>
          <a:xfrm>
            <a:off x="5775691" y="2064287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5C91B9E0-E8B1-BB46-A7EA-F7C859F886C3}"/>
              </a:ext>
            </a:extLst>
          </p:cNvPr>
          <p:cNvSpPr/>
          <p:nvPr/>
        </p:nvSpPr>
        <p:spPr>
          <a:xfrm>
            <a:off x="5761530" y="1369361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83EC7B90-7CA9-58A3-C2B3-DE20251D261E}"/>
              </a:ext>
            </a:extLst>
          </p:cNvPr>
          <p:cNvSpPr/>
          <p:nvPr/>
        </p:nvSpPr>
        <p:spPr>
          <a:xfrm>
            <a:off x="5138443" y="1021403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11FD882D-708E-45D3-0210-DB4DD1C58A21}"/>
              </a:ext>
            </a:extLst>
          </p:cNvPr>
          <p:cNvSpPr/>
          <p:nvPr/>
        </p:nvSpPr>
        <p:spPr>
          <a:xfrm>
            <a:off x="4545700" y="680559"/>
            <a:ext cx="793020" cy="69591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93B4AA-7E03-892A-904D-9AE22A54300D}"/>
                  </a:ext>
                </a:extLst>
              </p14:cNvPr>
              <p14:cNvContentPartPr/>
              <p14:nvPr/>
            </p14:nvContentPartPr>
            <p14:xfrm>
              <a:off x="4564619" y="2737644"/>
              <a:ext cx="233280" cy="44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93B4AA-7E03-892A-904D-9AE22A5430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3819" y="2726853"/>
                <a:ext cx="254520" cy="46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83B6A9B-FBA8-4955-83F0-D81D2D821FB0}"/>
                  </a:ext>
                </a:extLst>
              </p14:cNvPr>
              <p14:cNvContentPartPr/>
              <p14:nvPr/>
            </p14:nvContentPartPr>
            <p14:xfrm>
              <a:off x="4618259" y="2765364"/>
              <a:ext cx="221760" cy="47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83B6A9B-FBA8-4955-83F0-D81D2D821F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459" y="2754564"/>
                <a:ext cx="2430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C5358DC-7148-C017-7100-B9AFBA6ACF2B}"/>
                  </a:ext>
                </a:extLst>
              </p14:cNvPr>
              <p14:cNvContentPartPr/>
              <p14:nvPr/>
            </p14:nvContentPartPr>
            <p14:xfrm>
              <a:off x="4694939" y="2751324"/>
              <a:ext cx="60840" cy="65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C5358DC-7148-C017-7100-B9AFBA6ACF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4139" y="2740524"/>
                <a:ext cx="820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F357144-A9BA-A80F-0051-2AB6E3A2A1D5}"/>
                  </a:ext>
                </a:extLst>
              </p14:cNvPr>
              <p14:cNvContentPartPr/>
              <p14:nvPr/>
            </p14:nvContentPartPr>
            <p14:xfrm>
              <a:off x="4776659" y="2756004"/>
              <a:ext cx="60840" cy="657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F357144-A9BA-A80F-0051-2AB6E3A2A1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5859" y="2745204"/>
                <a:ext cx="820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D4BBCCB-E9BF-DBC7-1899-E370DAF36F2A}"/>
                  </a:ext>
                </a:extLst>
              </p14:cNvPr>
              <p14:cNvContentPartPr/>
              <p14:nvPr/>
            </p14:nvContentPartPr>
            <p14:xfrm>
              <a:off x="4622939" y="2849244"/>
              <a:ext cx="46800" cy="489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D4BBCCB-E9BF-DBC7-1899-E370DAF36F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2139" y="2838444"/>
                <a:ext cx="680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DFC6F6D-E954-881A-767E-FA977CF4B898}"/>
                  </a:ext>
                </a:extLst>
              </p14:cNvPr>
              <p14:cNvContentPartPr/>
              <p14:nvPr/>
            </p14:nvContentPartPr>
            <p14:xfrm>
              <a:off x="4559939" y="3042924"/>
              <a:ext cx="599040" cy="377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DFC6F6D-E954-881A-767E-FA977CF4B8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49145" y="3032134"/>
                <a:ext cx="620267" cy="398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CF21FDD-DEF4-F09F-4491-9AEE094D5FFD}"/>
                  </a:ext>
                </a:extLst>
              </p14:cNvPr>
              <p14:cNvContentPartPr/>
              <p14:nvPr/>
            </p14:nvContentPartPr>
            <p14:xfrm>
              <a:off x="4594859" y="2998644"/>
              <a:ext cx="578160" cy="342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CF21FDD-DEF4-F09F-4491-9AEE094D5F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84066" y="2987855"/>
                <a:ext cx="599387" cy="363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C4D9DC1-7EFE-B694-3B09-FA5D38FECE8A}"/>
                  </a:ext>
                </a:extLst>
              </p14:cNvPr>
              <p14:cNvContentPartPr/>
              <p14:nvPr/>
            </p14:nvContentPartPr>
            <p14:xfrm>
              <a:off x="4608899" y="2961204"/>
              <a:ext cx="590040" cy="349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C4D9DC1-7EFE-B694-3B09-FA5D38FECE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8099" y="2950393"/>
                <a:ext cx="611280" cy="371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624526F-DFC3-5076-8ADB-4F61D94A1281}"/>
                  </a:ext>
                </a:extLst>
              </p14:cNvPr>
              <p14:cNvContentPartPr/>
              <p14:nvPr/>
            </p14:nvContentPartPr>
            <p14:xfrm>
              <a:off x="4578659" y="1628484"/>
              <a:ext cx="209880" cy="426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624526F-DFC3-5076-8ADB-4F61D94A12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7877" y="1617693"/>
                <a:ext cx="231084" cy="447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336F6D2-22E6-A861-7156-46F7FAADD111}"/>
                  </a:ext>
                </a:extLst>
              </p14:cNvPr>
              <p14:cNvContentPartPr/>
              <p14:nvPr/>
            </p14:nvContentPartPr>
            <p14:xfrm>
              <a:off x="4622939" y="1525884"/>
              <a:ext cx="240120" cy="513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336F6D2-22E6-A861-7156-46F7FAADD1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2155" y="1515084"/>
                <a:ext cx="261328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39A90C2-066E-F5FD-D178-C12291C3D9AE}"/>
                  </a:ext>
                </a:extLst>
              </p14:cNvPr>
              <p14:cNvContentPartPr/>
              <p14:nvPr/>
            </p14:nvContentPartPr>
            <p14:xfrm>
              <a:off x="4557419" y="1700484"/>
              <a:ext cx="576000" cy="340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39A90C2-066E-F5FD-D178-C12291C3D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6612" y="1689684"/>
                <a:ext cx="597253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82BBC4E-36EF-0EF2-21F5-C0BACBE1B0FA}"/>
                  </a:ext>
                </a:extLst>
              </p14:cNvPr>
              <p14:cNvContentPartPr/>
              <p14:nvPr/>
            </p14:nvContentPartPr>
            <p14:xfrm>
              <a:off x="4620419" y="1812444"/>
              <a:ext cx="319680" cy="223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82BBC4E-36EF-0EF2-21F5-C0BACBE1B0F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09607" y="1801644"/>
                <a:ext cx="340944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F2F153A-8E5B-8265-91AB-CC61F44B58AA}"/>
                  </a:ext>
                </a:extLst>
              </p14:cNvPr>
              <p14:cNvContentPartPr/>
              <p14:nvPr/>
            </p14:nvContentPartPr>
            <p14:xfrm>
              <a:off x="4571459" y="1672764"/>
              <a:ext cx="585360" cy="333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F2F153A-8E5B-8265-91AB-CC61F44B58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60652" y="1661964"/>
                <a:ext cx="606613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D6A2426-BB8F-628E-058D-01DD953D978F}"/>
                  </a:ext>
                </a:extLst>
              </p14:cNvPr>
              <p14:cNvContentPartPr/>
              <p14:nvPr/>
            </p14:nvContentPartPr>
            <p14:xfrm>
              <a:off x="4685579" y="1668084"/>
              <a:ext cx="615600" cy="361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D6A2426-BB8F-628E-058D-01DD953D97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74779" y="1657295"/>
                <a:ext cx="636840" cy="382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7E57900-DADE-1A60-685D-B1914A74E418}"/>
                  </a:ext>
                </a:extLst>
              </p14:cNvPr>
              <p14:cNvContentPartPr/>
              <p14:nvPr/>
            </p14:nvContentPartPr>
            <p14:xfrm>
              <a:off x="4671539" y="1577004"/>
              <a:ext cx="571320" cy="382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7E57900-DADE-1A60-685D-B1914A74E4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60739" y="1566194"/>
                <a:ext cx="592560" cy="403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A481571-50BD-2F88-61E4-837799148E11}"/>
                  </a:ext>
                </a:extLst>
              </p14:cNvPr>
              <p14:cNvContentPartPr/>
              <p14:nvPr/>
            </p14:nvContentPartPr>
            <p14:xfrm>
              <a:off x="6836193" y="1540170"/>
              <a:ext cx="340560" cy="9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A481571-50BD-2F88-61E4-837799148E1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25753" y="1529370"/>
                <a:ext cx="361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C351566-95A6-A876-7101-026D8635BCC0}"/>
                  </a:ext>
                </a:extLst>
              </p14:cNvPr>
              <p14:cNvContentPartPr/>
              <p14:nvPr/>
            </p14:nvContentPartPr>
            <p14:xfrm>
              <a:off x="7313913" y="1463130"/>
              <a:ext cx="617760" cy="121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C351566-95A6-A876-7101-026D8635BC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03473" y="1452330"/>
                <a:ext cx="639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A1CFA13-F33D-E961-D17D-4CA740B113BD}"/>
                  </a:ext>
                </a:extLst>
              </p14:cNvPr>
              <p14:cNvContentPartPr/>
              <p14:nvPr/>
            </p14:nvContentPartPr>
            <p14:xfrm>
              <a:off x="6815313" y="1686690"/>
              <a:ext cx="627120" cy="82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A1CFA13-F33D-E961-D17D-4CA740B113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04873" y="1676250"/>
                <a:ext cx="648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64BF7FB-45B9-742A-C5C5-4C02F8B85AC9}"/>
                  </a:ext>
                </a:extLst>
              </p14:cNvPr>
              <p14:cNvContentPartPr/>
              <p14:nvPr/>
            </p14:nvContentPartPr>
            <p14:xfrm>
              <a:off x="7521273" y="1672650"/>
              <a:ext cx="431640" cy="126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64BF7FB-45B9-742A-C5C5-4C02F8B85A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10824" y="1662210"/>
                <a:ext cx="45289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27AB38D-C3D5-70EB-4EE4-3DCA9E1DA849}"/>
                  </a:ext>
                </a:extLst>
              </p14:cNvPr>
              <p14:cNvContentPartPr/>
              <p14:nvPr/>
            </p14:nvContentPartPr>
            <p14:xfrm>
              <a:off x="6845553" y="1873170"/>
              <a:ext cx="965160" cy="77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27AB38D-C3D5-70EB-4EE4-3DCA9E1DA8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35113" y="1862730"/>
                <a:ext cx="986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572F783-6CA5-AE29-C442-5C082F109887}"/>
                  </a:ext>
                </a:extLst>
              </p14:cNvPr>
              <p14:cNvContentPartPr/>
              <p14:nvPr/>
            </p14:nvContentPartPr>
            <p14:xfrm>
              <a:off x="8078388" y="1607674"/>
              <a:ext cx="943920" cy="207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572F783-6CA5-AE29-C442-5C082F10988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67588" y="1596874"/>
                <a:ext cx="9651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62E8796-1B84-1D31-7FD3-88E5A8B06088}"/>
                  </a:ext>
                </a:extLst>
              </p14:cNvPr>
              <p14:cNvContentPartPr/>
              <p14:nvPr/>
            </p14:nvContentPartPr>
            <p14:xfrm>
              <a:off x="4678218" y="3459432"/>
              <a:ext cx="480600" cy="51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62E8796-1B84-1D31-7FD3-88E5A8B0608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67418" y="3448708"/>
                <a:ext cx="501840" cy="7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8CE2DA3-07A3-E451-03BF-8ECD6585798B}"/>
                  </a:ext>
                </a:extLst>
              </p14:cNvPr>
              <p14:cNvContentPartPr/>
              <p14:nvPr/>
            </p14:nvContentPartPr>
            <p14:xfrm>
              <a:off x="4629618" y="3526392"/>
              <a:ext cx="596160" cy="65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8CE2DA3-07A3-E451-03BF-8ECD658579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18818" y="3515592"/>
                <a:ext cx="6174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A0A4CF2-CB5C-B41B-24A3-3B1C18A86D3B}"/>
                  </a:ext>
                </a:extLst>
              </p14:cNvPr>
              <p14:cNvContentPartPr/>
              <p14:nvPr/>
            </p14:nvContentPartPr>
            <p14:xfrm>
              <a:off x="4546458" y="3422352"/>
              <a:ext cx="593640" cy="372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A0A4CF2-CB5C-B41B-24A3-3B1C18A86D3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5665" y="3411542"/>
                <a:ext cx="614867" cy="393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CA365E0-EDB0-AF9F-4BE8-6AF0BFE466A7}"/>
                  </a:ext>
                </a:extLst>
              </p14:cNvPr>
              <p14:cNvContentPartPr/>
              <p14:nvPr/>
            </p14:nvContentPartPr>
            <p14:xfrm>
              <a:off x="4557978" y="3433872"/>
              <a:ext cx="603000" cy="390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CA365E0-EDB0-AF9F-4BE8-6AF0BFE466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7184" y="3423072"/>
                <a:ext cx="624227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F1F48A8-5260-E682-7E9D-D9750EF50B8E}"/>
                  </a:ext>
                </a:extLst>
              </p14:cNvPr>
              <p14:cNvContentPartPr/>
              <p14:nvPr/>
            </p14:nvContentPartPr>
            <p14:xfrm>
              <a:off x="4576338" y="3521712"/>
              <a:ext cx="603000" cy="346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F1F48A8-5260-E682-7E9D-D9750EF50B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65538" y="3510912"/>
                <a:ext cx="6242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47BB-D9BF-D78B-9497-1EAAC6BE9AD7}"/>
                  </a:ext>
                </a:extLst>
              </p14:cNvPr>
              <p14:cNvContentPartPr/>
              <p14:nvPr/>
            </p14:nvContentPartPr>
            <p14:xfrm>
              <a:off x="4705804" y="3424676"/>
              <a:ext cx="48960" cy="679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47BB-D9BF-D78B-9497-1EAAC6BE9A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95004" y="3413876"/>
                <a:ext cx="7020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7DFE31B-A27B-65C7-F74B-A7862C9DB908}"/>
                  </a:ext>
                </a:extLst>
              </p14:cNvPr>
              <p14:cNvContentPartPr/>
              <p14:nvPr/>
            </p14:nvContentPartPr>
            <p14:xfrm>
              <a:off x="4777444" y="3422516"/>
              <a:ext cx="67320" cy="676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7DFE31B-A27B-65C7-F74B-A7862C9DB90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66644" y="3411722"/>
                <a:ext cx="88560" cy="698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C752CB3-CFB6-299F-D43A-D6AE11ECD08A}"/>
                  </a:ext>
                </a:extLst>
              </p14:cNvPr>
              <p14:cNvContentPartPr/>
              <p14:nvPr/>
            </p14:nvContentPartPr>
            <p14:xfrm>
              <a:off x="5174545" y="2429603"/>
              <a:ext cx="233640" cy="356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C752CB3-CFB6-299F-D43A-D6AE11ECD08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63745" y="2418803"/>
                <a:ext cx="2548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F84879C-6599-5897-2FC5-B13DDBE88ED0}"/>
                  </a:ext>
                </a:extLst>
              </p14:cNvPr>
              <p14:cNvContentPartPr/>
              <p14:nvPr/>
            </p14:nvContentPartPr>
            <p14:xfrm>
              <a:off x="5206945" y="2431763"/>
              <a:ext cx="245160" cy="3884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F84879C-6599-5897-2FC5-B13DDBE88ED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96145" y="2420953"/>
                <a:ext cx="266400" cy="40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102F0DB-9406-4DCA-884A-8C13EA5BF184}"/>
                  </a:ext>
                </a:extLst>
              </p14:cNvPr>
              <p14:cNvContentPartPr/>
              <p14:nvPr/>
            </p14:nvContentPartPr>
            <p14:xfrm>
              <a:off x="5322382" y="2425098"/>
              <a:ext cx="7200" cy="637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102F0DB-9406-4DCA-884A-8C13EA5BF18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11582" y="2414298"/>
                <a:ext cx="2844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8C949CC-67E0-5FCF-7089-D0BC6EF91A74}"/>
                  </a:ext>
                </a:extLst>
              </p14:cNvPr>
              <p14:cNvContentPartPr/>
              <p14:nvPr/>
            </p14:nvContentPartPr>
            <p14:xfrm>
              <a:off x="5250742" y="2406378"/>
              <a:ext cx="166320" cy="6562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8C949CC-67E0-5FCF-7089-D0BC6EF91A7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9965" y="2395572"/>
                <a:ext cx="187514" cy="67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8A11105-3B01-561B-109F-AB0187EE65A0}"/>
                  </a:ext>
                </a:extLst>
              </p14:cNvPr>
              <p14:cNvContentPartPr/>
              <p14:nvPr/>
            </p14:nvContentPartPr>
            <p14:xfrm>
              <a:off x="5165422" y="2708778"/>
              <a:ext cx="565920" cy="3628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8A11105-3B01-561B-109F-AB0187EE65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4629" y="2697978"/>
                <a:ext cx="587146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56F65DA-AA8E-393C-5FA9-4A84FE26B188}"/>
                  </a:ext>
                </a:extLst>
              </p14:cNvPr>
              <p14:cNvContentPartPr/>
              <p14:nvPr/>
            </p14:nvContentPartPr>
            <p14:xfrm>
              <a:off x="5193142" y="2672058"/>
              <a:ext cx="563760" cy="351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56F65DA-AA8E-393C-5FA9-4A84FE26B18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82342" y="2661258"/>
                <a:ext cx="5850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312565F-EEDF-D745-A0BF-3E89C6A06D0A}"/>
                  </a:ext>
                </a:extLst>
              </p14:cNvPr>
              <p14:cNvContentPartPr/>
              <p14:nvPr/>
            </p14:nvContentPartPr>
            <p14:xfrm>
              <a:off x="3879131" y="3408465"/>
              <a:ext cx="199080" cy="4140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312565F-EEDF-D745-A0BF-3E89C6A06D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8331" y="3397656"/>
                <a:ext cx="220320" cy="435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564F59C-6C4A-CFE4-D36D-F743BEBA665D}"/>
                  </a:ext>
                </a:extLst>
              </p14:cNvPr>
              <p14:cNvContentPartPr/>
              <p14:nvPr/>
            </p14:nvContentPartPr>
            <p14:xfrm>
              <a:off x="3823691" y="3385425"/>
              <a:ext cx="199080" cy="4874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564F59C-6C4A-CFE4-D36D-F743BEBA665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12891" y="3374625"/>
                <a:ext cx="2203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24BF683-5D47-25AF-7F2A-A7457EC03440}"/>
                  </a:ext>
                </a:extLst>
              </p14:cNvPr>
              <p14:cNvContentPartPr/>
              <p14:nvPr/>
            </p14:nvContentPartPr>
            <p14:xfrm>
              <a:off x="3521291" y="3419985"/>
              <a:ext cx="584640" cy="3582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24BF683-5D47-25AF-7F2A-A7457EC0344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10491" y="3409185"/>
                <a:ext cx="6058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145B911-A89D-85DB-9EB3-17E3556B090D}"/>
                  </a:ext>
                </a:extLst>
              </p14:cNvPr>
              <p14:cNvContentPartPr/>
              <p14:nvPr/>
            </p14:nvContentPartPr>
            <p14:xfrm>
              <a:off x="3534971" y="3445545"/>
              <a:ext cx="542880" cy="3607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145B911-A89D-85DB-9EB3-17E3556B090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24171" y="3434734"/>
                <a:ext cx="564120" cy="38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C8725E7-89C7-9288-F866-18138D707B13}"/>
                  </a:ext>
                </a:extLst>
              </p14:cNvPr>
              <p14:cNvContentPartPr/>
              <p14:nvPr/>
            </p14:nvContentPartPr>
            <p14:xfrm>
              <a:off x="3491051" y="3468585"/>
              <a:ext cx="575280" cy="3697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C8725E7-89C7-9288-F866-18138D707B1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80251" y="3457785"/>
                <a:ext cx="5965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9D3C81E-5119-8A38-963D-C4C60B812F84}"/>
                  </a:ext>
                </a:extLst>
              </p14:cNvPr>
              <p14:cNvContentPartPr/>
              <p14:nvPr/>
            </p14:nvContentPartPr>
            <p14:xfrm>
              <a:off x="3336611" y="3443385"/>
              <a:ext cx="653760" cy="4064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9D3C81E-5119-8A38-963D-C4C60B812F8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25811" y="3432595"/>
                <a:ext cx="675000" cy="42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31DBF14-6829-836B-087C-0D2D7C562077}"/>
                  </a:ext>
                </a:extLst>
              </p14:cNvPr>
              <p14:cNvContentPartPr/>
              <p14:nvPr/>
            </p14:nvContentPartPr>
            <p14:xfrm>
              <a:off x="4675811" y="4142865"/>
              <a:ext cx="510840" cy="882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31DBF14-6829-836B-087C-0D2D7C56207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65011" y="4132021"/>
                <a:ext cx="532080" cy="109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19D6931-5287-A847-B6CD-B13677CD3293}"/>
                  </a:ext>
                </a:extLst>
              </p14:cNvPr>
              <p14:cNvContentPartPr/>
              <p14:nvPr/>
            </p14:nvContentPartPr>
            <p14:xfrm>
              <a:off x="4530371" y="4121985"/>
              <a:ext cx="617040" cy="3398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19D6931-5287-A847-B6CD-B13677CD32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19571" y="4111185"/>
                <a:ext cx="6382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0687D2F-7AFB-E300-3A72-F6C7D25620C0}"/>
                  </a:ext>
                </a:extLst>
              </p14:cNvPr>
              <p14:cNvContentPartPr/>
              <p14:nvPr/>
            </p14:nvContentPartPr>
            <p14:xfrm>
              <a:off x="4590131" y="4121985"/>
              <a:ext cx="575640" cy="346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0687D2F-7AFB-E300-3A72-F6C7D25620C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79324" y="4111185"/>
                <a:ext cx="59689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9E56B07-219E-0C1E-3E35-ABA08249AD36}"/>
                  </a:ext>
                </a:extLst>
              </p14:cNvPr>
              <p14:cNvContentPartPr/>
              <p14:nvPr/>
            </p14:nvContentPartPr>
            <p14:xfrm>
              <a:off x="4576451" y="4191465"/>
              <a:ext cx="619200" cy="3142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9E56B07-219E-0C1E-3E35-ABA08249AD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565651" y="4180677"/>
                <a:ext cx="640440" cy="33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A1B838-4893-336E-7957-F8309F52F5A5}"/>
                  </a:ext>
                </a:extLst>
              </p14:cNvPr>
              <p14:cNvContentPartPr/>
              <p14:nvPr/>
            </p14:nvContentPartPr>
            <p14:xfrm>
              <a:off x="4731251" y="4098945"/>
              <a:ext cx="106560" cy="690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A1B838-4893-336E-7957-F8309F52F5A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20451" y="4088145"/>
                <a:ext cx="12780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5EC4F8-ADA9-A5B6-E6F9-446B9DDD2582}"/>
                  </a:ext>
                </a:extLst>
              </p14:cNvPr>
              <p14:cNvContentPartPr/>
              <p14:nvPr/>
            </p14:nvContentPartPr>
            <p14:xfrm>
              <a:off x="5306171" y="3814905"/>
              <a:ext cx="513000" cy="90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5EC4F8-ADA9-A5B6-E6F9-446B9DDD258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71" y="3804105"/>
                <a:ext cx="534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FDEECB8-DAD7-7282-DC61-91ED49EACA45}"/>
                  </a:ext>
                </a:extLst>
              </p14:cNvPr>
              <p14:cNvContentPartPr/>
              <p14:nvPr/>
            </p14:nvContentPartPr>
            <p14:xfrm>
              <a:off x="5179091" y="3785025"/>
              <a:ext cx="640080" cy="4158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FDEECB8-DAD7-7282-DC61-91ED49EACA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68285" y="3774234"/>
                <a:ext cx="661332" cy="437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1D890F9-FA4B-01B8-C5C3-232BBBB38BC7}"/>
                  </a:ext>
                </a:extLst>
              </p14:cNvPr>
              <p14:cNvContentPartPr/>
              <p14:nvPr/>
            </p14:nvContentPartPr>
            <p14:xfrm>
              <a:off x="5322371" y="3778185"/>
              <a:ext cx="127080" cy="771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1D890F9-FA4B-01B8-C5C3-232BBBB38BC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11602" y="3767385"/>
                <a:ext cx="14826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56747E2-866A-E7AF-1571-7E799A167101}"/>
                  </a:ext>
                </a:extLst>
              </p14:cNvPr>
              <p14:cNvContentPartPr/>
              <p14:nvPr/>
            </p14:nvContentPartPr>
            <p14:xfrm>
              <a:off x="5788775" y="3450341"/>
              <a:ext cx="279720" cy="3859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56747E2-866A-E7AF-1571-7E799A16710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77975" y="3439541"/>
                <a:ext cx="3009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DB74860-45E3-4279-4016-6692FAF3BA2A}"/>
                  </a:ext>
                </a:extLst>
              </p14:cNvPr>
              <p14:cNvContentPartPr/>
              <p14:nvPr/>
            </p14:nvContentPartPr>
            <p14:xfrm>
              <a:off x="5857895" y="3452501"/>
              <a:ext cx="245160" cy="3952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DB74860-45E3-4279-4016-6692FAF3BA2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47095" y="3441701"/>
                <a:ext cx="2664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256C16C-57B8-3374-CDFC-661C233C202B}"/>
                  </a:ext>
                </a:extLst>
              </p14:cNvPr>
              <p14:cNvContentPartPr/>
              <p14:nvPr/>
            </p14:nvContentPartPr>
            <p14:xfrm>
              <a:off x="5876385" y="3445461"/>
              <a:ext cx="150480" cy="674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256C16C-57B8-3374-CDFC-661C233C202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65585" y="3434661"/>
                <a:ext cx="1717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FF039FD-F5D9-8608-52D0-09B86A34D662}"/>
                  </a:ext>
                </a:extLst>
              </p14:cNvPr>
              <p14:cNvContentPartPr/>
              <p14:nvPr/>
            </p14:nvContentPartPr>
            <p14:xfrm>
              <a:off x="5770309" y="3754825"/>
              <a:ext cx="609840" cy="3679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FF039FD-F5D9-8608-52D0-09B86A34D66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59515" y="3744014"/>
                <a:ext cx="631067" cy="389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C8B9FCAC-2249-7EA7-7E00-86066815853E}"/>
                  </a:ext>
                </a:extLst>
              </p14:cNvPr>
              <p14:cNvContentPartPr/>
              <p14:nvPr/>
            </p14:nvContentPartPr>
            <p14:xfrm>
              <a:off x="5791189" y="3683545"/>
              <a:ext cx="658440" cy="3927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C8B9FCAC-2249-7EA7-7E00-86066815853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80389" y="3672745"/>
                <a:ext cx="6796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8A9E42E-A2A0-0443-CA08-0D04DBB313D4}"/>
                  </a:ext>
                </a:extLst>
              </p14:cNvPr>
              <p14:cNvContentPartPr/>
              <p14:nvPr/>
            </p14:nvContentPartPr>
            <p14:xfrm>
              <a:off x="5777149" y="2775985"/>
              <a:ext cx="305280" cy="4644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8A9E42E-A2A0-0443-CA08-0D04DBB313D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66336" y="2765193"/>
                <a:ext cx="326545" cy="485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FE8AE0DE-E11B-3FEE-7678-DC188DD7B73E}"/>
                  </a:ext>
                </a:extLst>
              </p14:cNvPr>
              <p14:cNvContentPartPr/>
              <p14:nvPr/>
            </p14:nvContentPartPr>
            <p14:xfrm>
              <a:off x="5864989" y="2761945"/>
              <a:ext cx="81000" cy="6652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FE8AE0DE-E11B-3FEE-7678-DC188DD7B7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54237" y="2751145"/>
                <a:ext cx="102146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08E9D8F-A4A3-648D-1E61-EF5D95F091B9}"/>
                  </a:ext>
                </a:extLst>
              </p14:cNvPr>
              <p14:cNvContentPartPr/>
              <p14:nvPr/>
            </p14:nvContentPartPr>
            <p14:xfrm>
              <a:off x="5774989" y="3025465"/>
              <a:ext cx="683640" cy="4132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08E9D8F-A4A3-648D-1E61-EF5D95F091B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64195" y="3014674"/>
                <a:ext cx="704869" cy="434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6E94352-BB21-2357-4B36-5022933BE74A}"/>
                  </a:ext>
                </a:extLst>
              </p14:cNvPr>
              <p14:cNvContentPartPr/>
              <p14:nvPr/>
            </p14:nvContentPartPr>
            <p14:xfrm>
              <a:off x="5169829" y="1935385"/>
              <a:ext cx="272880" cy="4518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6E94352-BB21-2357-4B36-5022933BE74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159015" y="1924576"/>
                <a:ext cx="294148" cy="47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4CF837FA-E45D-BD2F-8860-BCB39E80235A}"/>
                  </a:ext>
                </a:extLst>
              </p14:cNvPr>
              <p14:cNvContentPartPr/>
              <p14:nvPr/>
            </p14:nvContentPartPr>
            <p14:xfrm>
              <a:off x="5153629" y="2060069"/>
              <a:ext cx="591480" cy="3445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4CF837FA-E45D-BD2F-8860-BCB39E8023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42829" y="2049258"/>
                <a:ext cx="612720" cy="36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1C6B90F-4D99-7456-9756-FE9CFDA84F0E}"/>
                  </a:ext>
                </a:extLst>
              </p14:cNvPr>
              <p14:cNvContentPartPr/>
              <p14:nvPr/>
            </p14:nvContentPartPr>
            <p14:xfrm>
              <a:off x="5153629" y="2080949"/>
              <a:ext cx="531360" cy="3189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1C6B90F-4D99-7456-9756-FE9CFDA84F0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142829" y="2070149"/>
                <a:ext cx="5526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F41C1DA-B387-6663-B09D-6A753B2E52DE}"/>
                  </a:ext>
                </a:extLst>
              </p14:cNvPr>
              <p14:cNvContentPartPr/>
              <p14:nvPr/>
            </p14:nvContentPartPr>
            <p14:xfrm>
              <a:off x="5174509" y="2124869"/>
              <a:ext cx="494640" cy="2822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F41C1DA-B387-6663-B09D-6A753B2E52D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163709" y="2114069"/>
                <a:ext cx="5158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EBFB4DEF-E1E0-DC41-EA71-033BBF7D4840}"/>
                  </a:ext>
                </a:extLst>
              </p14:cNvPr>
              <p14:cNvContentPartPr/>
              <p14:nvPr/>
            </p14:nvContentPartPr>
            <p14:xfrm>
              <a:off x="5181349" y="2032349"/>
              <a:ext cx="586800" cy="3330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EBFB4DEF-E1E0-DC41-EA71-033BBF7D484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70549" y="2021537"/>
                <a:ext cx="608040" cy="35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7B6E9902-4D99-8145-62AF-110A0C3120E9}"/>
                  </a:ext>
                </a:extLst>
              </p14:cNvPr>
              <p14:cNvContentPartPr/>
              <p14:nvPr/>
            </p14:nvContentPartPr>
            <p14:xfrm>
              <a:off x="5257669" y="1972229"/>
              <a:ext cx="651600" cy="4208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7B6E9902-4D99-8145-62AF-110A0C3120E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46869" y="1961420"/>
                <a:ext cx="672840" cy="442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B01A7570-87AA-B7AF-9EFE-B7FF8ABF4629}"/>
                  </a:ext>
                </a:extLst>
              </p14:cNvPr>
              <p14:cNvContentPartPr/>
              <p14:nvPr/>
            </p14:nvContentPartPr>
            <p14:xfrm>
              <a:off x="5181349" y="3101549"/>
              <a:ext cx="252000" cy="390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B01A7570-87AA-B7AF-9EFE-B7FF8ABF462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70549" y="3090749"/>
                <a:ext cx="273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1587896-C9FB-C782-942A-55F4FCCC20BA}"/>
                  </a:ext>
                </a:extLst>
              </p14:cNvPr>
              <p14:cNvContentPartPr/>
              <p14:nvPr/>
            </p14:nvContentPartPr>
            <p14:xfrm>
              <a:off x="5264571" y="3094472"/>
              <a:ext cx="118080" cy="6652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1587896-C9FB-C782-942A-55F4FCCC20B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253804" y="3083672"/>
                <a:ext cx="139255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C2453D2F-D2C9-B7F3-A48B-F53E1359E7AC}"/>
                  </a:ext>
                </a:extLst>
              </p14:cNvPr>
              <p14:cNvContentPartPr/>
              <p14:nvPr/>
            </p14:nvContentPartPr>
            <p14:xfrm>
              <a:off x="5153691" y="3309392"/>
              <a:ext cx="713880" cy="4410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C2453D2F-D2C9-B7F3-A48B-F53E1359E7A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42891" y="3298601"/>
                <a:ext cx="735120" cy="462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2BD1D28-94ED-08E0-D8CE-BE5374DA4F12}"/>
                  </a:ext>
                </a:extLst>
              </p14:cNvPr>
              <p14:cNvContentPartPr/>
              <p14:nvPr/>
            </p14:nvContentPartPr>
            <p14:xfrm>
              <a:off x="3512080" y="1960967"/>
              <a:ext cx="436680" cy="417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2BD1D28-94ED-08E0-D8CE-BE5374DA4F1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501280" y="1950259"/>
                <a:ext cx="457920" cy="6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7A0AFE69-367B-A016-3D78-7B13EFF0D3E6}"/>
                  </a:ext>
                </a:extLst>
              </p14:cNvPr>
              <p14:cNvContentPartPr/>
              <p14:nvPr/>
            </p14:nvContentPartPr>
            <p14:xfrm>
              <a:off x="3465640" y="1930727"/>
              <a:ext cx="526680" cy="25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7A0AFE69-367B-A016-3D78-7B13EFF0D3E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54840" y="1919927"/>
                <a:ext cx="547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35FCB960-B995-2ABC-3FE4-D6122B1F19C2}"/>
                  </a:ext>
                </a:extLst>
              </p14:cNvPr>
              <p14:cNvContentPartPr/>
              <p14:nvPr/>
            </p14:nvContentPartPr>
            <p14:xfrm>
              <a:off x="3488680" y="1683767"/>
              <a:ext cx="635400" cy="3582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35FCB960-B995-2ABC-3FE4-D6122B1F19C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77880" y="1672978"/>
                <a:ext cx="656640" cy="379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3DE0103-8F52-410E-D6EA-11CECE3AD5A0}"/>
                  </a:ext>
                </a:extLst>
              </p14:cNvPr>
              <p14:cNvContentPartPr/>
              <p14:nvPr/>
            </p14:nvContentPartPr>
            <p14:xfrm>
              <a:off x="3551320" y="1757567"/>
              <a:ext cx="542880" cy="2865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3DE0103-8F52-410E-D6EA-11CECE3AD5A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40520" y="1746767"/>
                <a:ext cx="564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7E4A5892-3E23-85E6-B24B-A1F6F954BE24}"/>
                  </a:ext>
                </a:extLst>
              </p14:cNvPr>
              <p14:cNvContentPartPr/>
              <p14:nvPr/>
            </p14:nvContentPartPr>
            <p14:xfrm>
              <a:off x="3828160" y="1348967"/>
              <a:ext cx="88200" cy="71388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7E4A5892-3E23-85E6-B24B-A1F6F954BE2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817360" y="1338167"/>
                <a:ext cx="1094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780A4EBD-ED2B-5757-699A-CC4D10D34C4F}"/>
                  </a:ext>
                </a:extLst>
              </p14:cNvPr>
              <p14:cNvContentPartPr/>
              <p14:nvPr/>
            </p14:nvContentPartPr>
            <p14:xfrm>
              <a:off x="4082320" y="1612127"/>
              <a:ext cx="494280" cy="651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780A4EBD-ED2B-5757-699A-CC4D10D34C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71528" y="1601267"/>
                <a:ext cx="515505" cy="86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82B36460-F72A-F28D-8513-09F27E43477C}"/>
                  </a:ext>
                </a:extLst>
              </p14:cNvPr>
              <p14:cNvContentPartPr/>
              <p14:nvPr/>
            </p14:nvContentPartPr>
            <p14:xfrm>
              <a:off x="4114720" y="1362647"/>
              <a:ext cx="603000" cy="3304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82B36460-F72A-F28D-8513-09F27E43477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03920" y="1351847"/>
                <a:ext cx="6242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C44F041F-E554-4BD9-C6D2-EEF4DA5227F3}"/>
                  </a:ext>
                </a:extLst>
              </p14:cNvPr>
              <p14:cNvContentPartPr/>
              <p14:nvPr/>
            </p14:nvContentPartPr>
            <p14:xfrm>
              <a:off x="4493327" y="1004760"/>
              <a:ext cx="44280" cy="6886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C44F041F-E554-4BD9-C6D2-EEF4DA5227F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482527" y="993954"/>
                <a:ext cx="65520" cy="709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6FD18B88-45A3-6677-CA85-CEFAE43C67C6}"/>
                  </a:ext>
                </a:extLst>
              </p14:cNvPr>
              <p14:cNvContentPartPr/>
              <p14:nvPr/>
            </p14:nvContentPartPr>
            <p14:xfrm>
              <a:off x="4456247" y="1002600"/>
              <a:ext cx="7200" cy="7300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6FD18B88-45A3-6677-CA85-CEFAE43C67C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45447" y="991800"/>
                <a:ext cx="2844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17AF317A-0552-6916-AF8C-2B3C98955A2C}"/>
                  </a:ext>
                </a:extLst>
              </p14:cNvPr>
              <p14:cNvContentPartPr/>
              <p14:nvPr/>
            </p14:nvContentPartPr>
            <p14:xfrm>
              <a:off x="4070902" y="4517058"/>
              <a:ext cx="513000" cy="925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17AF317A-0552-6916-AF8C-2B3C98955A2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56502" y="4506300"/>
                <a:ext cx="541440" cy="117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5FE5EEAA-A972-7ED2-4652-557417BDC5FF}"/>
                  </a:ext>
                </a:extLst>
              </p14:cNvPr>
              <p14:cNvContentPartPr/>
              <p14:nvPr/>
            </p14:nvContentPartPr>
            <p14:xfrm>
              <a:off x="3922942" y="4482498"/>
              <a:ext cx="649080" cy="3510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5FE5EEAA-A972-7ED2-4652-557417BDC5F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12142" y="4471709"/>
                <a:ext cx="670320" cy="37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41F35CEB-15AF-48B2-C238-16138EFA6011}"/>
                  </a:ext>
                </a:extLst>
              </p14:cNvPr>
              <p14:cNvContentPartPr/>
              <p14:nvPr/>
            </p14:nvContentPartPr>
            <p14:xfrm>
              <a:off x="4140022" y="4477818"/>
              <a:ext cx="67320" cy="7117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41F35CEB-15AF-48B2-C238-16138EFA601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129279" y="4467018"/>
                <a:ext cx="88447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193158A0-2D8F-F078-65BC-6C7C24F29A44}"/>
                  </a:ext>
                </a:extLst>
              </p14:cNvPr>
              <p14:cNvContentPartPr/>
              <p14:nvPr/>
            </p14:nvContentPartPr>
            <p14:xfrm>
              <a:off x="5788822" y="2066898"/>
              <a:ext cx="281880" cy="402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193158A0-2D8F-F078-65BC-6C7C24F29A4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778036" y="2056098"/>
                <a:ext cx="303093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7565DC55-0B7A-0C29-0C7C-26346D2FFEF3}"/>
                  </a:ext>
                </a:extLst>
              </p14:cNvPr>
              <p14:cNvContentPartPr/>
              <p14:nvPr/>
            </p14:nvContentPartPr>
            <p14:xfrm>
              <a:off x="5888182" y="2060058"/>
              <a:ext cx="101520" cy="6818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7565DC55-0B7A-0C29-0C7C-26346D2FFEF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877420" y="2049252"/>
                <a:ext cx="122685" cy="703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79AC8080-5190-D5F3-F6BB-53BCF23DF9C9}"/>
                  </a:ext>
                </a:extLst>
              </p14:cNvPr>
              <p14:cNvContentPartPr/>
              <p14:nvPr/>
            </p14:nvContentPartPr>
            <p14:xfrm>
              <a:off x="5786302" y="2323218"/>
              <a:ext cx="718920" cy="4114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79AC8080-5190-D5F3-F6BB-53BCF23DF9C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75497" y="2312418"/>
                <a:ext cx="740171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0F2CD947-38A4-A337-AE83-C22A13BB7CD8}"/>
                  </a:ext>
                </a:extLst>
              </p14:cNvPr>
              <p14:cNvContentPartPr/>
              <p14:nvPr/>
            </p14:nvContentPartPr>
            <p14:xfrm>
              <a:off x="3188519" y="1955509"/>
              <a:ext cx="243720" cy="40932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0F2CD947-38A4-A337-AE83-C22A13BB7CD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177703" y="1944699"/>
                <a:ext cx="264991" cy="43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44C97DD-1A7A-2BA6-F66E-B2F09CA99497}"/>
                  </a:ext>
                </a:extLst>
              </p14:cNvPr>
              <p14:cNvContentPartPr/>
              <p14:nvPr/>
            </p14:nvContentPartPr>
            <p14:xfrm>
              <a:off x="3317399" y="1700269"/>
              <a:ext cx="34200" cy="66672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44C97DD-1A7A-2BA6-F66E-B2F09CA9949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306599" y="1689475"/>
                <a:ext cx="55440" cy="687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F7E89416-6A8B-E9F2-FC9F-F3FC17EB94F9}"/>
                  </a:ext>
                </a:extLst>
              </p14:cNvPr>
              <p14:cNvContentPartPr/>
              <p14:nvPr/>
            </p14:nvContentPartPr>
            <p14:xfrm>
              <a:off x="3263759" y="1644109"/>
              <a:ext cx="17280" cy="7228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F7E89416-6A8B-E9F2-FC9F-F3FC17EB94F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52959" y="1633309"/>
                <a:ext cx="3852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139F37B-B7B4-8B0A-69FA-605A1081FEF7}"/>
                  </a:ext>
                </a:extLst>
              </p14:cNvPr>
              <p14:cNvContentPartPr/>
              <p14:nvPr/>
            </p14:nvContentPartPr>
            <p14:xfrm>
              <a:off x="2864879" y="1707469"/>
              <a:ext cx="640440" cy="360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139F37B-B7B4-8B0A-69FA-605A1081FEF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854073" y="1696669"/>
                <a:ext cx="661692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244DC8BC-8ECD-D911-8343-EADF10E0DA26}"/>
                  </a:ext>
                </a:extLst>
              </p14:cNvPr>
              <p14:cNvContentPartPr/>
              <p14:nvPr/>
            </p14:nvContentPartPr>
            <p14:xfrm>
              <a:off x="2845439" y="1743829"/>
              <a:ext cx="627840" cy="37980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244DC8BC-8ECD-D911-8343-EADF10E0DA2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34639" y="1733029"/>
                <a:ext cx="6490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4E676EBC-EC4F-D0F5-59DB-5064A2144D63}"/>
                  </a:ext>
                </a:extLst>
              </p14:cNvPr>
              <p14:cNvContentPartPr/>
              <p14:nvPr/>
            </p14:nvContentPartPr>
            <p14:xfrm>
              <a:off x="3193559" y="2668309"/>
              <a:ext cx="282240" cy="3772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4E676EBC-EC4F-D0F5-59DB-5064A2144D6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182773" y="2657519"/>
                <a:ext cx="303453" cy="398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6E13F32-EDC0-7D59-0B35-E2F7AE7B6F91}"/>
                  </a:ext>
                </a:extLst>
              </p14:cNvPr>
              <p14:cNvContentPartPr/>
              <p14:nvPr/>
            </p14:nvContentPartPr>
            <p14:xfrm>
              <a:off x="3324599" y="2383549"/>
              <a:ext cx="39600" cy="66420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6E13F32-EDC0-7D59-0B35-E2F7AE7B6F9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13700" y="2372749"/>
                <a:ext cx="61035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7460574D-55ED-A919-974A-96E0DFE75E2C}"/>
                  </a:ext>
                </a:extLst>
              </p14:cNvPr>
              <p14:cNvContentPartPr/>
              <p14:nvPr/>
            </p14:nvContentPartPr>
            <p14:xfrm>
              <a:off x="3293279" y="2371669"/>
              <a:ext cx="17280" cy="72288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7460574D-55ED-A919-974A-96E0DFE75E2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82479" y="2360869"/>
                <a:ext cx="3852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5B82F0C5-5108-6120-7563-772E4F33CE39}"/>
                  </a:ext>
                </a:extLst>
              </p14:cNvPr>
              <p14:cNvContentPartPr/>
              <p14:nvPr/>
            </p14:nvContentPartPr>
            <p14:xfrm>
              <a:off x="2852999" y="2386069"/>
              <a:ext cx="627840" cy="4114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5B82F0C5-5108-6120-7563-772E4F33CE3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842199" y="2375260"/>
                <a:ext cx="649080" cy="432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798D24E7-01D0-A32F-97CD-6150312553CE}"/>
                  </a:ext>
                </a:extLst>
              </p14:cNvPr>
              <p14:cNvContentPartPr/>
              <p14:nvPr/>
            </p14:nvContentPartPr>
            <p14:xfrm>
              <a:off x="3218549" y="3076247"/>
              <a:ext cx="247680" cy="3952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798D24E7-01D0-A32F-97CD-6150312553C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207733" y="3065447"/>
                <a:ext cx="268951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7DA5A2DC-27A8-672C-E791-CB76FC875149}"/>
                  </a:ext>
                </a:extLst>
              </p14:cNvPr>
              <p14:cNvContentPartPr/>
              <p14:nvPr/>
            </p14:nvContentPartPr>
            <p14:xfrm>
              <a:off x="2872229" y="3062207"/>
              <a:ext cx="626040" cy="441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7DA5A2DC-27A8-672C-E791-CB76FC87514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861423" y="3051407"/>
                <a:ext cx="647292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4C92D8AB-9CD9-3B27-DCDE-AD8A7FAF41E3}"/>
                  </a:ext>
                </a:extLst>
              </p14:cNvPr>
              <p14:cNvContentPartPr/>
              <p14:nvPr/>
            </p14:nvContentPartPr>
            <p14:xfrm>
              <a:off x="2701313" y="3085341"/>
              <a:ext cx="665280" cy="3351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4C92D8AB-9CD9-3B27-DCDE-AD8A7FAF41E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690513" y="3074553"/>
                <a:ext cx="686520" cy="35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B603F85E-4DFF-5D97-8C29-C9D0A8CAF8AB}"/>
                  </a:ext>
                </a:extLst>
              </p14:cNvPr>
              <p14:cNvContentPartPr/>
              <p14:nvPr/>
            </p14:nvContentPartPr>
            <p14:xfrm>
              <a:off x="2724713" y="3145461"/>
              <a:ext cx="663120" cy="32580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B603F85E-4DFF-5D97-8C29-C9D0A8CAF8A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13913" y="3134673"/>
                <a:ext cx="684360" cy="347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A52D9586-9387-7265-89C4-12716170E801}"/>
                  </a:ext>
                </a:extLst>
              </p14:cNvPr>
              <p14:cNvContentPartPr/>
              <p14:nvPr/>
            </p14:nvContentPartPr>
            <p14:xfrm>
              <a:off x="4059233" y="3819741"/>
              <a:ext cx="559080" cy="741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A52D9586-9387-7265-89C4-12716170E80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048433" y="3808941"/>
                <a:ext cx="580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7AD74A06-302C-10A4-DF31-17BA4DEDB7A9}"/>
                  </a:ext>
                </a:extLst>
              </p14:cNvPr>
              <p14:cNvContentPartPr/>
              <p14:nvPr/>
            </p14:nvContentPartPr>
            <p14:xfrm>
              <a:off x="3953033" y="3801021"/>
              <a:ext cx="586800" cy="32832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7AD74A06-302C-10A4-DF31-17BA4DEDB7A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42240" y="3790221"/>
                <a:ext cx="608027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51CC26F-D8FC-3F37-F79C-8E3E79D0332C}"/>
                  </a:ext>
                </a:extLst>
              </p14:cNvPr>
              <p14:cNvContentPartPr/>
              <p14:nvPr/>
            </p14:nvContentPartPr>
            <p14:xfrm>
              <a:off x="3954113" y="3782661"/>
              <a:ext cx="599400" cy="37188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51CC26F-D8FC-3F37-F79C-8E3E79D0332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39722" y="3768261"/>
                <a:ext cx="624225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E195D18F-EAE4-31B0-648F-F113B6072AEB}"/>
                  </a:ext>
                </a:extLst>
              </p14:cNvPr>
              <p14:cNvContentPartPr/>
              <p14:nvPr/>
            </p14:nvContentPartPr>
            <p14:xfrm>
              <a:off x="4114673" y="3773301"/>
              <a:ext cx="74160" cy="6609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E195D18F-EAE4-31B0-648F-F113B6072AE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03925" y="3762495"/>
                <a:ext cx="95297" cy="68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D168BE26-F61D-4B7A-CF16-544F8BC018B3}"/>
                  </a:ext>
                </a:extLst>
              </p14:cNvPr>
              <p14:cNvContentPartPr/>
              <p14:nvPr/>
            </p14:nvContentPartPr>
            <p14:xfrm>
              <a:off x="3821524" y="4133523"/>
              <a:ext cx="249840" cy="44604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D168BE26-F61D-4B7A-CF16-544F8BC018B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807124" y="4119123"/>
                <a:ext cx="2746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91E6635-99E5-0E5E-8D2F-6F1367A899B5}"/>
                  </a:ext>
                </a:extLst>
              </p14:cNvPr>
              <p14:cNvContentPartPr/>
              <p14:nvPr/>
            </p14:nvContentPartPr>
            <p14:xfrm>
              <a:off x="3502738" y="4133523"/>
              <a:ext cx="596160" cy="3582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91E6635-99E5-0E5E-8D2F-6F1367A899B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491938" y="4122723"/>
                <a:ext cx="61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479D5F33-AB83-C880-1252-39EA5A62DCC9}"/>
                  </a:ext>
                </a:extLst>
              </p14:cNvPr>
              <p14:cNvContentPartPr/>
              <p14:nvPr/>
            </p14:nvContentPartPr>
            <p14:xfrm>
              <a:off x="3588058" y="4092123"/>
              <a:ext cx="494640" cy="3189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479D5F33-AB83-C880-1252-39EA5A62DCC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577250" y="4081335"/>
                <a:ext cx="515895" cy="340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A5E23B51-EEC1-2AD4-297C-2970BC65E78F}"/>
                  </a:ext>
                </a:extLst>
              </p14:cNvPr>
              <p14:cNvContentPartPr/>
              <p14:nvPr/>
            </p14:nvContentPartPr>
            <p14:xfrm>
              <a:off x="3297178" y="4138203"/>
              <a:ext cx="669960" cy="37224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A5E23B51-EEC1-2AD4-297C-2970BC65E78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286378" y="4127393"/>
                <a:ext cx="691200" cy="393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3D02C4E2-DF96-161F-B1E5-32997C3FB7FB}"/>
                  </a:ext>
                </a:extLst>
              </p14:cNvPr>
              <p14:cNvContentPartPr/>
              <p14:nvPr/>
            </p14:nvContentPartPr>
            <p14:xfrm>
              <a:off x="3262618" y="3757323"/>
              <a:ext cx="231120" cy="42048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3D02C4E2-DF96-161F-B1E5-32997C3FB7F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251835" y="3746532"/>
                <a:ext cx="252327" cy="441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DE0E2798-105A-6AC7-C847-CF9749873D3A}"/>
                  </a:ext>
                </a:extLst>
              </p14:cNvPr>
              <p14:cNvContentPartPr/>
              <p14:nvPr/>
            </p14:nvContentPartPr>
            <p14:xfrm>
              <a:off x="3230218" y="3762003"/>
              <a:ext cx="217440" cy="47592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DE0E2798-105A-6AC7-C847-CF9749873D3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219400" y="3751211"/>
                <a:ext cx="238715" cy="497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0195461C-955F-9E04-4F76-C8F37D46FC4C}"/>
                  </a:ext>
                </a:extLst>
              </p14:cNvPr>
              <p14:cNvContentPartPr/>
              <p14:nvPr/>
            </p14:nvContentPartPr>
            <p14:xfrm>
              <a:off x="2890738" y="3724923"/>
              <a:ext cx="603000" cy="39780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0195461C-955F-9E04-4F76-C8F37D46FC4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879938" y="3714113"/>
                <a:ext cx="624240" cy="419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79C335E-F25F-6E90-FA03-6CE2871D0749}"/>
                  </a:ext>
                </a:extLst>
              </p14:cNvPr>
              <p14:cNvContentPartPr/>
              <p14:nvPr/>
            </p14:nvContentPartPr>
            <p14:xfrm>
              <a:off x="2688778" y="3771003"/>
              <a:ext cx="673200" cy="39312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79C335E-F25F-6E90-FA03-6CE2871D074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677978" y="3760193"/>
                <a:ext cx="694440" cy="414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BBCF8F58-A3EB-5BE8-E0E5-02CBAFECBC9B}"/>
                  </a:ext>
                </a:extLst>
              </p14:cNvPr>
              <p14:cNvContentPartPr/>
              <p14:nvPr/>
            </p14:nvContentPartPr>
            <p14:xfrm>
              <a:off x="2639098" y="3408483"/>
              <a:ext cx="217440" cy="39996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BBCF8F58-A3EB-5BE8-E0E5-02CBAFECBC9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628280" y="3397673"/>
                <a:ext cx="238715" cy="42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2FC05BA8-03B6-E95A-7F9F-5863D010C0AC}"/>
                  </a:ext>
                </a:extLst>
              </p14:cNvPr>
              <p14:cNvContentPartPr/>
              <p14:nvPr/>
            </p14:nvContentPartPr>
            <p14:xfrm>
              <a:off x="2274418" y="3415683"/>
              <a:ext cx="632880" cy="34668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2FC05BA8-03B6-E95A-7F9F-5863D010C0A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263624" y="3404883"/>
                <a:ext cx="654108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A8C30C1C-0901-CD86-6304-E4F5F21F0735}"/>
                  </a:ext>
                </a:extLst>
              </p14:cNvPr>
              <p14:cNvContentPartPr/>
              <p14:nvPr/>
            </p14:nvContentPartPr>
            <p14:xfrm>
              <a:off x="2410498" y="3420003"/>
              <a:ext cx="463320" cy="26820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A8C30C1C-0901-CD86-6304-E4F5F21F073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99690" y="3409203"/>
                <a:ext cx="484577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3F2856C-7B29-4EC6-913A-79D5D2535F1E}"/>
                  </a:ext>
                </a:extLst>
              </p14:cNvPr>
              <p14:cNvContentPartPr/>
              <p14:nvPr/>
            </p14:nvContentPartPr>
            <p14:xfrm>
              <a:off x="2034298" y="3427203"/>
              <a:ext cx="725400" cy="44820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3F2856C-7B29-4EC6-913A-79D5D2535F1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023498" y="3416403"/>
                <a:ext cx="7466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0037FE22-D2B5-EF06-BFAB-568A430C751C}"/>
                  </a:ext>
                </a:extLst>
              </p14:cNvPr>
              <p14:cNvContentPartPr/>
              <p14:nvPr/>
            </p14:nvContentPartPr>
            <p14:xfrm>
              <a:off x="2636938" y="2995203"/>
              <a:ext cx="219600" cy="39528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0037FE22-D2B5-EF06-BFAB-568A430C751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626138" y="2984403"/>
                <a:ext cx="2408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35B4C541-65CE-A0AB-9CF9-C55DE5C2B773}"/>
                  </a:ext>
                </a:extLst>
              </p14:cNvPr>
              <p14:cNvContentPartPr/>
              <p14:nvPr/>
            </p14:nvContentPartPr>
            <p14:xfrm>
              <a:off x="2657458" y="2732043"/>
              <a:ext cx="74160" cy="67680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35B4C541-65CE-A0AB-9CF9-C55DE5C2B77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646658" y="2721249"/>
                <a:ext cx="95400" cy="698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E8F223F7-C140-2C3A-2839-B6B48B663FBE}"/>
                  </a:ext>
                </a:extLst>
              </p14:cNvPr>
              <p14:cNvContentPartPr/>
              <p14:nvPr/>
            </p14:nvContentPartPr>
            <p14:xfrm>
              <a:off x="2659793" y="2300291"/>
              <a:ext cx="212760" cy="40212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E8F223F7-C140-2C3A-2839-B6B48B663FB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648993" y="2289491"/>
                <a:ext cx="2340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4E70E0A-0839-9251-595C-0F4767038321}"/>
                  </a:ext>
                </a:extLst>
              </p14:cNvPr>
              <p14:cNvContentPartPr/>
              <p14:nvPr/>
            </p14:nvContentPartPr>
            <p14:xfrm>
              <a:off x="2666993" y="2057651"/>
              <a:ext cx="71640" cy="64908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4E70E0A-0839-9251-595C-0F476703832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656247" y="2046851"/>
                <a:ext cx="92774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A9B19CF2-402A-5C48-27D4-EE4F1F660350}"/>
                  </a:ext>
                </a:extLst>
              </p14:cNvPr>
              <p14:cNvContentPartPr/>
              <p14:nvPr/>
            </p14:nvContentPartPr>
            <p14:xfrm>
              <a:off x="2623073" y="1632851"/>
              <a:ext cx="228960" cy="4161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A9B19CF2-402A-5C48-27D4-EE4F1F66035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612273" y="1622042"/>
                <a:ext cx="250200" cy="43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F6A2B915-8085-9FEB-934E-A87B31BF2DDC}"/>
                  </a:ext>
                </a:extLst>
              </p14:cNvPr>
              <p14:cNvContentPartPr/>
              <p14:nvPr/>
            </p14:nvContentPartPr>
            <p14:xfrm>
              <a:off x="2659793" y="1353491"/>
              <a:ext cx="69840" cy="67716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F6A2B915-8085-9FEB-934E-A87B31BF2DD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648937" y="1342685"/>
                <a:ext cx="91190" cy="69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A4E2CC57-865F-F861-E118-F4486851973C}"/>
                  </a:ext>
                </a:extLst>
              </p14:cNvPr>
              <p14:cNvContentPartPr/>
              <p14:nvPr/>
            </p14:nvContentPartPr>
            <p14:xfrm>
              <a:off x="2839880" y="1563771"/>
              <a:ext cx="492120" cy="99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A4E2CC57-865F-F861-E118-F4486851973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829080" y="1553010"/>
                <a:ext cx="513360" cy="12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61CEDA72-7D29-23DB-FE09-82ADEB1809D1}"/>
                  </a:ext>
                </a:extLst>
              </p14:cNvPr>
              <p14:cNvContentPartPr/>
              <p14:nvPr/>
            </p14:nvContentPartPr>
            <p14:xfrm>
              <a:off x="2839880" y="1286571"/>
              <a:ext cx="619560" cy="41148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61CEDA72-7D29-23DB-FE09-82ADEB1809D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829074" y="1275771"/>
                <a:ext cx="64081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6CE1B435-F3A6-B9F6-0EAC-7ADC50C9393F}"/>
                  </a:ext>
                </a:extLst>
              </p14:cNvPr>
              <p14:cNvContentPartPr/>
              <p14:nvPr/>
            </p14:nvContentPartPr>
            <p14:xfrm>
              <a:off x="2255869" y="2057960"/>
              <a:ext cx="627480" cy="35568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6CE1B435-F3A6-B9F6-0EAC-7ADC50C9393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245069" y="2047171"/>
                <a:ext cx="648720" cy="376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F08A60CD-E44C-48C1-CA4C-0B3410745E24}"/>
                  </a:ext>
                </a:extLst>
              </p14:cNvPr>
              <p14:cNvContentPartPr/>
              <p14:nvPr/>
            </p14:nvContentPartPr>
            <p14:xfrm>
              <a:off x="2244349" y="2748080"/>
              <a:ext cx="637560" cy="3675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F08A60CD-E44C-48C1-CA4C-0B3410745E2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233555" y="2737280"/>
                <a:ext cx="658788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3352F858-D55D-42F9-DD31-330E446042A3}"/>
                  </a:ext>
                </a:extLst>
              </p14:cNvPr>
              <p14:cNvContentPartPr/>
              <p14:nvPr/>
            </p14:nvContentPartPr>
            <p14:xfrm>
              <a:off x="2237509" y="2792000"/>
              <a:ext cx="656280" cy="34668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3352F858-D55D-42F9-DD31-330E446042A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226709" y="2781200"/>
                <a:ext cx="67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2C8649F1-EC05-D5B1-E357-753A25109685}"/>
                  </a:ext>
                </a:extLst>
              </p14:cNvPr>
              <p14:cNvContentPartPr/>
              <p14:nvPr/>
            </p14:nvContentPartPr>
            <p14:xfrm>
              <a:off x="2391949" y="2064800"/>
              <a:ext cx="501480" cy="27756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2C8649F1-EC05-D5B1-E357-753A2510968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381149" y="2054000"/>
                <a:ext cx="5227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C16D3139-5A74-2273-84A4-E22E927B28C9}"/>
                  </a:ext>
                </a:extLst>
              </p14:cNvPr>
              <p14:cNvContentPartPr/>
              <p14:nvPr/>
            </p14:nvContentPartPr>
            <p14:xfrm>
              <a:off x="2237509" y="1358120"/>
              <a:ext cx="653760" cy="43668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C16D3139-5A74-2273-84A4-E22E927B28C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226709" y="1347320"/>
                <a:ext cx="6750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447219CB-B047-293D-E60D-53F41D064447}"/>
                  </a:ext>
                </a:extLst>
              </p14:cNvPr>
              <p14:cNvContentPartPr/>
              <p14:nvPr/>
            </p14:nvContentPartPr>
            <p14:xfrm>
              <a:off x="3285829" y="1004960"/>
              <a:ext cx="7200" cy="66996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447219CB-B047-293D-E60D-53F41D06444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275029" y="994160"/>
                <a:ext cx="2844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343C8A16-8608-D8EA-C1DF-686E2C49D9E0}"/>
                  </a:ext>
                </a:extLst>
              </p14:cNvPr>
              <p14:cNvContentPartPr/>
              <p14:nvPr/>
            </p14:nvContentPartPr>
            <p14:xfrm>
              <a:off x="3230389" y="993440"/>
              <a:ext cx="21240" cy="6699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343C8A16-8608-D8EA-C1DF-686E2C49D9E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219589" y="982640"/>
                <a:ext cx="424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D0FE557D-CC6E-D03A-4BDA-98E4FE5EBA4F}"/>
                  </a:ext>
                </a:extLst>
              </p14:cNvPr>
              <p14:cNvContentPartPr/>
              <p14:nvPr/>
            </p14:nvContentPartPr>
            <p14:xfrm>
              <a:off x="3204829" y="1018640"/>
              <a:ext cx="2520" cy="67464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D0FE557D-CC6E-D03A-4BDA-98E4FE5EBA4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194029" y="1007840"/>
                <a:ext cx="2376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2F56A449-C54B-3E1C-78BC-FE72FB91EDFC}"/>
                  </a:ext>
                </a:extLst>
              </p14:cNvPr>
              <p14:cNvContentPartPr/>
              <p14:nvPr/>
            </p14:nvContentPartPr>
            <p14:xfrm>
              <a:off x="3449611" y="1240520"/>
              <a:ext cx="469080" cy="8352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2F56A449-C54B-3E1C-78BC-FE72FB91EDF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438819" y="1229720"/>
                <a:ext cx="490304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EDC774F7-41BB-73B0-DEF5-B707F5ED50AA}"/>
                  </a:ext>
                </a:extLst>
              </p14:cNvPr>
              <p14:cNvContentPartPr/>
              <p14:nvPr/>
            </p14:nvContentPartPr>
            <p14:xfrm>
              <a:off x="3491011" y="1009400"/>
              <a:ext cx="605520" cy="33300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EDC774F7-41BB-73B0-DEF5-B707F5ED50A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480205" y="998588"/>
                <a:ext cx="626773" cy="35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2EABCF8A-7C93-04CE-E94F-A77D8F7B7BD6}"/>
                  </a:ext>
                </a:extLst>
              </p14:cNvPr>
              <p14:cNvContentPartPr/>
              <p14:nvPr/>
            </p14:nvContentPartPr>
            <p14:xfrm>
              <a:off x="3447451" y="984200"/>
              <a:ext cx="596160" cy="3351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2EABCF8A-7C93-04CE-E94F-A77D8F7B7BD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436651" y="973400"/>
                <a:ext cx="617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2C0F41C4-FCDD-CF8D-D48B-51916902BA93}"/>
                  </a:ext>
                </a:extLst>
              </p14:cNvPr>
              <p14:cNvContentPartPr/>
              <p14:nvPr/>
            </p14:nvContentPartPr>
            <p14:xfrm>
              <a:off x="4073155" y="903315"/>
              <a:ext cx="488520" cy="6768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2C0F41C4-FCDD-CF8D-D48B-51916902BA9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062363" y="892457"/>
                <a:ext cx="509744" cy="89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5F0B6E76-55FA-4A04-567E-9A438CA09B58}"/>
                  </a:ext>
                </a:extLst>
              </p14:cNvPr>
              <p14:cNvContentPartPr/>
              <p14:nvPr/>
            </p14:nvContentPartPr>
            <p14:xfrm>
              <a:off x="4077783" y="651160"/>
              <a:ext cx="651960" cy="3546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5F0B6E76-55FA-4A04-567E-9A438CA09B5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066983" y="640360"/>
                <a:ext cx="6732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3488511-2DE3-7ACA-CEA3-250C5AB6B4F2}"/>
                  </a:ext>
                </a:extLst>
              </p14:cNvPr>
              <p14:cNvContentPartPr/>
              <p14:nvPr/>
            </p14:nvContentPartPr>
            <p14:xfrm>
              <a:off x="4559103" y="908200"/>
              <a:ext cx="259560" cy="42372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3488511-2DE3-7ACA-CEA3-250C5AB6B4F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548303" y="897409"/>
                <a:ext cx="280800" cy="444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7756138A-B3CA-E4D5-550F-6E6A246F859D}"/>
                  </a:ext>
                </a:extLst>
              </p14:cNvPr>
              <p14:cNvContentPartPr/>
              <p14:nvPr/>
            </p14:nvContentPartPr>
            <p14:xfrm>
              <a:off x="5179383" y="1320040"/>
              <a:ext cx="227160" cy="3891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7756138A-B3CA-E4D5-550F-6E6A246F859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168583" y="1309240"/>
                <a:ext cx="2484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3C75D97E-5AE6-4670-3888-4B901D8BF7F8}"/>
                  </a:ext>
                </a:extLst>
              </p14:cNvPr>
              <p14:cNvContentPartPr/>
              <p14:nvPr/>
            </p14:nvContentPartPr>
            <p14:xfrm>
              <a:off x="5785623" y="1613800"/>
              <a:ext cx="236520" cy="4377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3C75D97E-5AE6-4670-3888-4B901D8BF7F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774823" y="1603000"/>
                <a:ext cx="2577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8D41C00D-7125-2F85-8981-3D732717B1B2}"/>
                  </a:ext>
                </a:extLst>
              </p14:cNvPr>
              <p14:cNvContentPartPr/>
              <p14:nvPr/>
            </p14:nvContentPartPr>
            <p14:xfrm>
              <a:off x="5776623" y="1669600"/>
              <a:ext cx="620640" cy="40320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8D41C00D-7125-2F85-8981-3D732717B1B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765823" y="1658800"/>
                <a:ext cx="6418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01D88A24-A5E0-3414-BB14-0CDC506A168E}"/>
                  </a:ext>
                </a:extLst>
              </p14:cNvPr>
              <p14:cNvContentPartPr/>
              <p14:nvPr/>
            </p14:nvContentPartPr>
            <p14:xfrm>
              <a:off x="4547583" y="958960"/>
              <a:ext cx="1196640" cy="77580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01D88A24-A5E0-3414-BB14-0CDC506A168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536786" y="948155"/>
                <a:ext cx="1217874" cy="797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FAE96FF5-87B6-D003-F9B9-F46D1836420E}"/>
                  </a:ext>
                </a:extLst>
              </p14:cNvPr>
              <p14:cNvContentPartPr/>
              <p14:nvPr/>
            </p14:nvContentPartPr>
            <p14:xfrm>
              <a:off x="3825121" y="649341"/>
              <a:ext cx="93600" cy="72180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FAE96FF5-87B6-D003-F9B9-F46D1836420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814321" y="638541"/>
                <a:ext cx="11484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38B9AA4E-13C0-776F-524E-CE4530ADE335}"/>
                  </a:ext>
                </a:extLst>
              </p14:cNvPr>
              <p14:cNvContentPartPr/>
              <p14:nvPr/>
            </p14:nvContentPartPr>
            <p14:xfrm>
              <a:off x="4463041" y="308421"/>
              <a:ext cx="78840" cy="68220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38B9AA4E-13C0-776F-524E-CE4530ADE33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452290" y="297627"/>
                <a:ext cx="99983" cy="70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74220527-23FB-243A-FBC7-12A445032E1C}"/>
                  </a:ext>
                </a:extLst>
              </p14:cNvPr>
              <p14:cNvContentPartPr/>
              <p14:nvPr/>
            </p14:nvContentPartPr>
            <p14:xfrm>
              <a:off x="4676521" y="992781"/>
              <a:ext cx="696960" cy="38808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74220527-23FB-243A-FBC7-12A445032E1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665727" y="981981"/>
                <a:ext cx="718189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15D85697-44D4-BAEF-A101-3D288AE62AA7}"/>
                  </a:ext>
                </a:extLst>
              </p14:cNvPr>
              <p14:cNvContentPartPr/>
              <p14:nvPr/>
            </p14:nvContentPartPr>
            <p14:xfrm>
              <a:off x="5270161" y="1336221"/>
              <a:ext cx="665640" cy="37368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15D85697-44D4-BAEF-A101-3D288AE62AA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59355" y="1325411"/>
                <a:ext cx="686891" cy="39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CE7E8E89-8D52-1CBD-9F7B-B0973D174B49}"/>
                  </a:ext>
                </a:extLst>
              </p14:cNvPr>
              <p14:cNvContentPartPr/>
              <p14:nvPr/>
            </p14:nvContentPartPr>
            <p14:xfrm>
              <a:off x="5886121" y="1628181"/>
              <a:ext cx="645840" cy="4179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CE7E8E89-8D52-1CBD-9F7B-B0973D174B4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875315" y="1617372"/>
                <a:ext cx="667092" cy="43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63" name="Ink 562">
                <a:extLst>
                  <a:ext uri="{FF2B5EF4-FFF2-40B4-BE49-F238E27FC236}">
                    <a16:creationId xmlns:a16="http://schemas.microsoft.com/office/drawing/2014/main" id="{04998B52-A6D4-3699-271E-C85616D86EEF}"/>
                  </a:ext>
                </a:extLst>
              </p14:cNvPr>
              <p14:cNvContentPartPr/>
              <p14:nvPr/>
            </p14:nvContentPartPr>
            <p14:xfrm>
              <a:off x="4559858" y="2293203"/>
              <a:ext cx="237240" cy="436320"/>
            </p14:xfrm>
          </p:contentPart>
        </mc:Choice>
        <mc:Fallback xmlns="">
          <p:pic>
            <p:nvPicPr>
              <p:cNvPr id="563" name="Ink 562">
                <a:extLst>
                  <a:ext uri="{FF2B5EF4-FFF2-40B4-BE49-F238E27FC236}">
                    <a16:creationId xmlns:a16="http://schemas.microsoft.com/office/drawing/2014/main" id="{04998B52-A6D4-3699-271E-C85616D86EE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549058" y="2282403"/>
                <a:ext cx="2584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8D902BD7-A0B0-2B9E-942B-15BDA5759899}"/>
                  </a:ext>
                </a:extLst>
              </p14:cNvPr>
              <p14:cNvContentPartPr/>
              <p14:nvPr/>
            </p14:nvContentPartPr>
            <p14:xfrm>
              <a:off x="4549058" y="2338923"/>
              <a:ext cx="616680" cy="4017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8D902BD7-A0B0-2B9E-942B-15BDA575989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538264" y="2328113"/>
                <a:ext cx="637908" cy="423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68" name="Ink 567">
                <a:extLst>
                  <a:ext uri="{FF2B5EF4-FFF2-40B4-BE49-F238E27FC236}">
                    <a16:creationId xmlns:a16="http://schemas.microsoft.com/office/drawing/2014/main" id="{B56FC753-130D-204C-9143-D034BBA82E83}"/>
                  </a:ext>
                </a:extLst>
              </p14:cNvPr>
              <p14:cNvContentPartPr/>
              <p14:nvPr/>
            </p14:nvContentPartPr>
            <p14:xfrm>
              <a:off x="4567778" y="2355123"/>
              <a:ext cx="565560" cy="339480"/>
            </p14:xfrm>
          </p:contentPart>
        </mc:Choice>
        <mc:Fallback xmlns="">
          <p:pic>
            <p:nvPicPr>
              <p:cNvPr id="568" name="Ink 567">
                <a:extLst>
                  <a:ext uri="{FF2B5EF4-FFF2-40B4-BE49-F238E27FC236}">
                    <a16:creationId xmlns:a16="http://schemas.microsoft.com/office/drawing/2014/main" id="{B56FC753-130D-204C-9143-D034BBA82E8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556978" y="2344323"/>
                <a:ext cx="5868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96DED517-A61A-8061-778A-449F546D65C8}"/>
                  </a:ext>
                </a:extLst>
              </p14:cNvPr>
              <p14:cNvContentPartPr/>
              <p14:nvPr/>
            </p14:nvContentPartPr>
            <p14:xfrm>
              <a:off x="4694498" y="2358003"/>
              <a:ext cx="630000" cy="40932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96DED517-A61A-8061-778A-449F546D65C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683704" y="2347212"/>
                <a:ext cx="651228" cy="430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9852FA9E-2962-AB2D-023E-6646530A9FFE}"/>
                  </a:ext>
                </a:extLst>
              </p14:cNvPr>
              <p14:cNvContentPartPr/>
              <p14:nvPr/>
            </p14:nvContentPartPr>
            <p14:xfrm>
              <a:off x="4073182" y="2277145"/>
              <a:ext cx="506160" cy="9504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9852FA9E-2962-AB2D-023E-6646530A9FF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062390" y="2266304"/>
                <a:ext cx="527385" cy="116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049119FC-3B1D-2AB6-6715-F87D8F1ED15F}"/>
                  </a:ext>
                </a:extLst>
              </p14:cNvPr>
              <p14:cNvContentPartPr/>
              <p14:nvPr/>
            </p14:nvContentPartPr>
            <p14:xfrm>
              <a:off x="3865102" y="2314225"/>
              <a:ext cx="233640" cy="40644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049119FC-3B1D-2AB6-6715-F87D8F1ED15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854302" y="2303435"/>
                <a:ext cx="254880" cy="42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5C65596-229F-69C2-CD72-A3B9C632BEBE}"/>
                  </a:ext>
                </a:extLst>
              </p14:cNvPr>
              <p14:cNvContentPartPr/>
              <p14:nvPr/>
            </p14:nvContentPartPr>
            <p14:xfrm>
              <a:off x="3825862" y="2750545"/>
              <a:ext cx="258840" cy="4251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5C65596-229F-69C2-CD72-A3B9C632BEB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815062" y="2739754"/>
                <a:ext cx="280080" cy="446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C1F85E3B-47BB-868C-64DC-C60E9D2CB9EE}"/>
                  </a:ext>
                </a:extLst>
              </p14:cNvPr>
              <p14:cNvContentPartPr/>
              <p14:nvPr/>
            </p14:nvContentPartPr>
            <p14:xfrm>
              <a:off x="4065989" y="3131567"/>
              <a:ext cx="498960" cy="6732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C1F85E3B-47BB-868C-64DC-C60E9D2CB9E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055189" y="3120767"/>
                <a:ext cx="520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B913E698-8878-712E-BDFA-D9DF3AC2E2B7}"/>
                  </a:ext>
                </a:extLst>
              </p14:cNvPr>
              <p14:cNvContentPartPr/>
              <p14:nvPr/>
            </p14:nvContentPartPr>
            <p14:xfrm>
              <a:off x="3957629" y="3099167"/>
              <a:ext cx="573120" cy="3261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B913E698-8878-712E-BDFA-D9DF3AC2E2B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946829" y="3088355"/>
                <a:ext cx="594360" cy="34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A2324F35-1201-924D-DE76-5B4B8C83463D}"/>
                  </a:ext>
                </a:extLst>
              </p14:cNvPr>
              <p14:cNvContentPartPr/>
              <p14:nvPr/>
            </p14:nvContentPartPr>
            <p14:xfrm>
              <a:off x="3996869" y="3129047"/>
              <a:ext cx="577440" cy="3747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A2324F35-1201-924D-DE76-5B4B8C83463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986076" y="3118237"/>
                <a:ext cx="598667" cy="396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E69B5969-FD13-85B4-3D24-0F415ECA8D2B}"/>
                  </a:ext>
                </a:extLst>
              </p14:cNvPr>
              <p14:cNvContentPartPr/>
              <p14:nvPr/>
            </p14:nvContentPartPr>
            <p14:xfrm>
              <a:off x="3486389" y="2769047"/>
              <a:ext cx="617040" cy="3675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E69B5969-FD13-85B4-3D24-0F415ECA8D2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475589" y="2758247"/>
                <a:ext cx="6382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7D143D75-9753-3FCC-7FC1-0FB3947444D0}"/>
                  </a:ext>
                </a:extLst>
              </p14:cNvPr>
              <p14:cNvContentPartPr/>
              <p14:nvPr/>
            </p14:nvContentPartPr>
            <p14:xfrm>
              <a:off x="3523469" y="2736647"/>
              <a:ext cx="568440" cy="32580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7D143D75-9753-3FCC-7FC1-0FB3947444D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512662" y="2725847"/>
                <a:ext cx="589693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97A989C5-294C-49FD-BBAE-138426C73797}"/>
                  </a:ext>
                </a:extLst>
              </p14:cNvPr>
              <p14:cNvContentPartPr/>
              <p14:nvPr/>
            </p14:nvContentPartPr>
            <p14:xfrm>
              <a:off x="3890669" y="2053007"/>
              <a:ext cx="88200" cy="70452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97A989C5-294C-49FD-BBAE-138426C7379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879869" y="2042207"/>
                <a:ext cx="10944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7E6CC3D9-DCD2-F4D7-157F-3A4AF170AD70}"/>
                  </a:ext>
                </a:extLst>
              </p14:cNvPr>
              <p14:cNvContentPartPr/>
              <p14:nvPr/>
            </p14:nvContentPartPr>
            <p14:xfrm>
              <a:off x="4098389" y="2023127"/>
              <a:ext cx="614520" cy="3765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7E6CC3D9-DCD2-F4D7-157F-3A4AF170AD7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087589" y="2012327"/>
                <a:ext cx="6357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A5B278D2-CD8E-FA1B-D244-C998EAD68632}"/>
                  </a:ext>
                </a:extLst>
              </p14:cNvPr>
              <p14:cNvContentPartPr/>
              <p14:nvPr/>
            </p14:nvContentPartPr>
            <p14:xfrm>
              <a:off x="4470269" y="1702367"/>
              <a:ext cx="81000" cy="67248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A5B278D2-CD8E-FA1B-D244-C998EAD6863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459517" y="1691567"/>
                <a:ext cx="102146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28F75897-C28C-F7B0-CDE3-FECB0F035228}"/>
                  </a:ext>
                </a:extLst>
              </p14:cNvPr>
              <p14:cNvContentPartPr/>
              <p14:nvPr/>
            </p14:nvContentPartPr>
            <p14:xfrm>
              <a:off x="3479549" y="2060207"/>
              <a:ext cx="631080" cy="406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28F75897-C28C-F7B0-CDE3-FECB0F03522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468743" y="2049407"/>
                <a:ext cx="652332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76B8ADE4-0376-7DA0-FF98-0EA39EC27F60}"/>
                  </a:ext>
                </a:extLst>
              </p14:cNvPr>
              <p14:cNvContentPartPr/>
              <p14:nvPr/>
            </p14:nvContentPartPr>
            <p14:xfrm>
              <a:off x="3315749" y="2762207"/>
              <a:ext cx="667800" cy="39744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76B8ADE4-0376-7DA0-FF98-0EA39EC27F6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304949" y="2751407"/>
                <a:ext cx="6890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25D73C4-F668-277C-B615-17E847971E6D}"/>
                  </a:ext>
                </a:extLst>
              </p14:cNvPr>
              <p14:cNvContentPartPr/>
              <p14:nvPr/>
            </p14:nvContentPartPr>
            <p14:xfrm>
              <a:off x="4123949" y="3082967"/>
              <a:ext cx="94680" cy="74160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25D73C4-F668-277C-B615-17E847971E6D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113190" y="3072167"/>
                <a:ext cx="115840" cy="76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B45D5A-A086-35D6-F8CF-68BBF188CCAC}"/>
              </a:ext>
            </a:extLst>
          </p:cNvPr>
          <p:cNvSpPr txBox="1"/>
          <p:nvPr/>
        </p:nvSpPr>
        <p:spPr>
          <a:xfrm>
            <a:off x="7088623" y="2452069"/>
            <a:ext cx="1723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CSCs can be all identical, just rotated for optimal reconstruction 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36 CSCs in total per disk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1599B6-63BB-7EC3-A797-1B27DB2BB5B0}"/>
              </a:ext>
            </a:extLst>
          </p:cNvPr>
          <p:cNvSpPr txBox="1"/>
          <p:nvPr/>
        </p:nvSpPr>
        <p:spPr>
          <a:xfrm>
            <a:off x="135172" y="1057523"/>
            <a:ext cx="1574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Strips aligned for precision radial (</a:t>
            </a:r>
            <a:r>
              <a:rPr lang="el-GR" dirty="0"/>
              <a:t>η</a:t>
            </a:r>
            <a:r>
              <a:rPr lang="en-US" dirty="0"/>
              <a:t>) measurement</a:t>
            </a:r>
          </a:p>
        </p:txBody>
      </p:sp>
    </p:spTree>
    <p:extLst>
      <p:ext uri="{BB962C8B-B14F-4D97-AF65-F5344CB8AC3E}">
        <p14:creationId xmlns:p14="http://schemas.microsoft.com/office/powerpoint/2010/main" val="312616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223600" y="0"/>
            <a:ext cx="8697300" cy="6414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dirty="0"/>
              <a:t>Summary</a:t>
            </a:r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460375" y="723900"/>
            <a:ext cx="8541218" cy="4208463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dirty="0"/>
              <a:t>A MC luminosity measurement based on Bhabha scattering is going to have a </a:t>
            </a:r>
            <a:r>
              <a:rPr lang="en-US" u="sng" dirty="0"/>
              <a:t>very low rate </a:t>
            </a:r>
            <a:r>
              <a:rPr lang="en-US" dirty="0"/>
              <a:t>without forward muon detection </a:t>
            </a:r>
            <a:r>
              <a:rPr lang="en-US" dirty="0">
                <a:sym typeface="Wingdings" pitchFamily="2" charset="2"/>
              </a:rPr>
              <a:t> </a:t>
            </a:r>
            <a:endParaRPr lang="en-US" dirty="0"/>
          </a:p>
          <a:p>
            <a:r>
              <a:rPr lang="en-US" dirty="0"/>
              <a:t>Tagging/measuring VBF processes also requires forward muon detection</a:t>
            </a:r>
          </a:p>
          <a:p>
            <a:r>
              <a:rPr lang="en-US" dirty="0"/>
              <a:t>Synergistic also with measurements for muon-ion collisions</a:t>
            </a:r>
          </a:p>
          <a:p>
            <a:r>
              <a:rPr lang="en-US" dirty="0"/>
              <a:t>A straw toroidal magnet spectrometer design presented</a:t>
            </a:r>
          </a:p>
          <a:p>
            <a:pPr lvl="1"/>
            <a:r>
              <a:rPr lang="en-US" dirty="0"/>
              <a:t>Would require several stations at increasing distances along beam line for full </a:t>
            </a:r>
            <a:r>
              <a:rPr lang="el-GR" dirty="0"/>
              <a:t>η</a:t>
            </a:r>
            <a:r>
              <a:rPr lang="en-US" dirty="0"/>
              <a:t> coverage</a:t>
            </a:r>
          </a:p>
          <a:p>
            <a:pPr lvl="1"/>
            <a:r>
              <a:rPr lang="en-US" dirty="0"/>
              <a:t>BIB impact on potential detectors would need study (maybe most distant stations can be shielded)</a:t>
            </a:r>
          </a:p>
          <a:p>
            <a:r>
              <a:rPr lang="en-US" dirty="0"/>
              <a:t>Next steps would be to implement a detailed simulation, develop a reconstruction algorithm, measure performance, optimize…</a:t>
            </a:r>
          </a:p>
          <a:p>
            <a:endParaRPr lang="en-US" dirty="0"/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558286" y="4805108"/>
            <a:ext cx="548700" cy="3936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fld id="{00000000-1234-1234-1234-123412341234}" type="slidenum">
              <a:rPr lang="en"/>
              <a:pPr lvl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EF69-3D3E-DC4C-94E4-EC9F9A91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D9C5A-AE7F-DA4A-AB21-D85D45D51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 is in part supported by the Department of Energy, United States grant numbers DE-SC0010103, DE-SC0023351 (D.A.), DE-SC0005131 (W.L.)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A4577-1319-FC43-B045-398E08AB3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178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260E5F-5309-1BF8-ABB4-040B54BB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49DA5-8DD0-4E77-4372-6BAE72A4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Physics cases for forward muon detection with a muon collider,  and synergies with muon-ion collider program </a:t>
            </a:r>
          </a:p>
          <a:p>
            <a:r>
              <a:rPr lang="en-US" dirty="0"/>
              <a:t>Need for forward muon detectors for a luminosity measurement from Bhabha scattering</a:t>
            </a:r>
          </a:p>
          <a:p>
            <a:r>
              <a:rPr lang="en-US" dirty="0"/>
              <a:t>Straw design for a forward muon spectrometer design based on </a:t>
            </a:r>
            <a:r>
              <a:rPr lang="en-US" dirty="0" err="1"/>
              <a:t>toroids</a:t>
            </a:r>
            <a:endParaRPr lang="en-US" dirty="0"/>
          </a:p>
          <a:p>
            <a:r>
              <a:rPr lang="en-US" dirty="0"/>
              <a:t>Initial thinking of the muon detector layout</a:t>
            </a:r>
          </a:p>
          <a:p>
            <a:r>
              <a:rPr lang="en-US" dirty="0"/>
              <a:t>Summary</a:t>
            </a:r>
          </a:p>
          <a:p>
            <a:pPr marL="114300" indent="0">
              <a:buNone/>
            </a:pPr>
            <a:endParaRPr lang="en-US" sz="16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30103-F219-E67A-F0D0-AAD9E0CDEB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668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B20BAC-E3C2-2E06-B19F-A2CE07FD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D758-C36E-A87B-8F22-62322496E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950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1BF6-F7FD-1DD2-8FD3-9244AA0E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VBF Higgs Production for </a:t>
            </a:r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l-GR" dirty="0"/>
              <a:t>μ</a:t>
            </a:r>
            <a:r>
              <a:rPr lang="en-US" baseline="30000" dirty="0"/>
              <a:t>−</a:t>
            </a:r>
            <a:r>
              <a:rPr lang="en-US" dirty="0"/>
              <a:t> Collider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615A0-5B20-763C-367D-E2730156B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Pseudorapidity</a:t>
            </a:r>
            <a:r>
              <a:rPr lang="en-US" dirty="0"/>
              <a:t> distribution for scattered lepton in VBF Higgs production</a:t>
            </a:r>
          </a:p>
          <a:p>
            <a:endParaRPr lang="en-US" dirty="0"/>
          </a:p>
          <a:p>
            <a:r>
              <a:rPr lang="en-US" dirty="0"/>
              <a:t>7 x 7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Scattered muons in far backward and forward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331B5-22D8-A97F-7FDF-D769399BD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D05D0-012D-CD9D-2B51-08ADB15D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0" y="1735810"/>
            <a:ext cx="4479769" cy="25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8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23600" y="0"/>
            <a:ext cx="86973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Detector Considerations and Challenges</a:t>
            </a:r>
            <a:endParaRPr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64550" y="601205"/>
            <a:ext cx="8979450" cy="2187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Starting point: </a:t>
            </a:r>
            <a:r>
              <a:rPr lang="el-GR" b="1" dirty="0" err="1">
                <a:solidFill>
                  <a:schemeClr val="tx1"/>
                </a:solidFill>
              </a:rPr>
              <a:t>μ</a:t>
            </a:r>
            <a:r>
              <a:rPr lang="el-GR" b="1" baseline="30000" dirty="0" err="1">
                <a:solidFill>
                  <a:schemeClr val="tx1"/>
                </a:solidFill>
              </a:rPr>
              <a:t>+</a:t>
            </a:r>
            <a:r>
              <a:rPr lang="el-GR" b="1" dirty="0" err="1">
                <a:solidFill>
                  <a:schemeClr val="tx1"/>
                </a:solidFill>
              </a:rPr>
              <a:t>μ</a:t>
            </a:r>
            <a:r>
              <a:rPr lang="el-GR" b="1" baseline="30000" dirty="0">
                <a:solidFill>
                  <a:schemeClr val="tx1"/>
                </a:solidFill>
              </a:rPr>
              <a:t>−</a:t>
            </a:r>
            <a:r>
              <a:rPr lang="en-US" b="1" dirty="0">
                <a:solidFill>
                  <a:schemeClr val="tx1"/>
                </a:solidFill>
              </a:rPr>
              <a:t> conceptual detector design</a:t>
            </a:r>
            <a:endParaRPr lang="en" b="1" dirty="0">
              <a:solidFill>
                <a:schemeClr val="tx1"/>
              </a:solidFill>
            </a:endParaRPr>
          </a:p>
          <a:p>
            <a:r>
              <a:rPr lang="en-US" dirty="0"/>
              <a:t>Hadron PID over a wide phase space, with </a:t>
            </a:r>
            <a:r>
              <a:rPr lang="en-US" b="1" dirty="0">
                <a:solidFill>
                  <a:srgbClr val="00B050"/>
                </a:solidFill>
              </a:rPr>
              <a:t>good timing measurements </a:t>
            </a:r>
            <a:r>
              <a:rPr lang="en-US" dirty="0"/>
              <a:t>to </a:t>
            </a:r>
            <a:r>
              <a:rPr lang="en-US" b="1" dirty="0">
                <a:solidFill>
                  <a:srgbClr val="00B050"/>
                </a:solidFill>
              </a:rPr>
              <a:t>reduce BIB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</a:t>
            </a:r>
            <a:r>
              <a:rPr lang="en-US" dirty="0"/>
              <a:t>e</a:t>
            </a:r>
            <a:r>
              <a:rPr lang="en" dirty="0" err="1"/>
              <a:t>asurement</a:t>
            </a:r>
            <a:r>
              <a:rPr lang="en" dirty="0"/>
              <a:t> of muons at high |</a:t>
            </a:r>
            <a:r>
              <a:rPr lang="en" dirty="0" err="1"/>
              <a:t>η</a:t>
            </a:r>
            <a:r>
              <a:rPr lang="en" dirty="0"/>
              <a:t>|</a:t>
            </a:r>
            <a:r>
              <a:rPr lang="en" dirty="0">
                <a:sym typeface="Wingdings" pitchFamily="2" charset="2"/>
              </a:rPr>
              <a:t>7</a:t>
            </a:r>
            <a:r>
              <a:rPr lang="en" dirty="0"/>
              <a:t> (far-backward) up to TeV scale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500" dirty="0">
                <a:solidFill>
                  <a:schemeClr val="tx1"/>
                </a:solidFill>
              </a:rPr>
              <a:t>Useful also for an experiment at a </a:t>
            </a:r>
            <a:r>
              <a:rPr lang="en" sz="1500" dirty="0" err="1">
                <a:solidFill>
                  <a:schemeClr val="tx1"/>
                </a:solidFill>
              </a:rPr>
              <a:t>μ</a:t>
            </a:r>
            <a:r>
              <a:rPr lang="en" sz="1500" baseline="30000" dirty="0" err="1">
                <a:solidFill>
                  <a:schemeClr val="tx1"/>
                </a:solidFill>
              </a:rPr>
              <a:t>+</a:t>
            </a:r>
            <a:r>
              <a:rPr lang="en" sz="1500" dirty="0" err="1">
                <a:solidFill>
                  <a:schemeClr val="tx1"/>
                </a:solidFill>
              </a:rPr>
              <a:t>μ</a:t>
            </a:r>
            <a:r>
              <a:rPr lang="en" sz="1500" baseline="30000" dirty="0">
                <a:solidFill>
                  <a:schemeClr val="tx1"/>
                </a:solidFill>
              </a:rPr>
              <a:t>−</a:t>
            </a:r>
            <a:r>
              <a:rPr lang="en" sz="1500" dirty="0">
                <a:solidFill>
                  <a:schemeClr val="tx1"/>
                </a:solidFill>
              </a:rPr>
              <a:t> collider to measure luminosity from </a:t>
            </a:r>
            <a:r>
              <a:rPr lang="en" sz="1500" b="1" dirty="0">
                <a:solidFill>
                  <a:schemeClr val="tx1"/>
                </a:solidFill>
              </a:rPr>
              <a:t>Bhabha scattering </a:t>
            </a:r>
            <a:br>
              <a:rPr lang="en" sz="1500" b="1" dirty="0">
                <a:solidFill>
                  <a:schemeClr val="tx1"/>
                </a:solidFill>
              </a:rPr>
            </a:br>
            <a:r>
              <a:rPr lang="en" sz="1500" dirty="0">
                <a:solidFill>
                  <a:schemeClr val="tx1"/>
                </a:solidFill>
              </a:rPr>
              <a:t>and to tag/veto </a:t>
            </a:r>
            <a:r>
              <a:rPr lang="en" sz="1500" b="1" dirty="0">
                <a:solidFill>
                  <a:schemeClr val="tx1"/>
                </a:solidFill>
              </a:rPr>
              <a:t>NC VBF processes</a:t>
            </a:r>
            <a:endParaRPr sz="15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For </a:t>
            </a:r>
            <a:r>
              <a:rPr lang="en-US" dirty="0" err="1"/>
              <a:t>MuIC</a:t>
            </a:r>
            <a:r>
              <a:rPr lang="en-US" dirty="0"/>
              <a:t>, ideally would remove one shielding nozzle, </a:t>
            </a:r>
            <a:r>
              <a:rPr lang="en-US" b="1" dirty="0"/>
              <a:t>keeping only on incoming muon side, </a:t>
            </a:r>
            <a:r>
              <a:rPr lang="en-US" dirty="0"/>
              <a:t>but would need study. </a:t>
            </a:r>
          </a:p>
          <a:p>
            <a:pPr lvl="1" indent="-342900">
              <a:buSzPts val="1800"/>
              <a:buChar char="●"/>
            </a:pPr>
            <a:r>
              <a:rPr lang="en-US" b="1" dirty="0">
                <a:solidFill>
                  <a:schemeClr val="accent3"/>
                </a:solidFill>
              </a:rPr>
              <a:t>But coexistence with </a:t>
            </a:r>
            <a:r>
              <a:rPr lang="el-GR" b="1" dirty="0" err="1">
                <a:solidFill>
                  <a:schemeClr val="accent3"/>
                </a:solidFill>
              </a:rPr>
              <a:t>μ+μ</a:t>
            </a:r>
            <a:r>
              <a:rPr lang="el-GR" b="1" dirty="0">
                <a:solidFill>
                  <a:schemeClr val="accent3"/>
                </a:solidFill>
              </a:rPr>
              <a:t>−</a:t>
            </a:r>
            <a:r>
              <a:rPr lang="en-US" b="1" dirty="0">
                <a:solidFill>
                  <a:schemeClr val="accent3"/>
                </a:solidFill>
              </a:rPr>
              <a:t> collisions in the same experiment requires keeping it</a:t>
            </a: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00" y="2561849"/>
            <a:ext cx="5325693" cy="2446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4851236" y="3585130"/>
            <a:ext cx="501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←</a:t>
            </a:r>
            <a:r>
              <a:rPr lang="en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159213" y="3572557"/>
            <a:ext cx="501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p→ 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箭头">
            <a:extLst>
              <a:ext uri="{FF2B5EF4-FFF2-40B4-BE49-F238E27FC236}">
                <a16:creationId xmlns:a16="http://schemas.microsoft.com/office/drawing/2014/main" id="{431BBBDC-996A-FEF6-820C-AC0033B5C7D6}"/>
              </a:ext>
            </a:extLst>
          </p:cNvPr>
          <p:cNvSpPr/>
          <p:nvPr/>
        </p:nvSpPr>
        <p:spPr>
          <a:xfrm rot="3219483">
            <a:off x="534447" y="3280526"/>
            <a:ext cx="399659" cy="82510"/>
          </a:xfrm>
          <a:prstGeom prst="rightArrow">
            <a:avLst>
              <a:gd name="adj1" fmla="val 35284"/>
              <a:gd name="adj2" fmla="val 117681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buClr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方程">
                <a:extLst>
                  <a:ext uri="{FF2B5EF4-FFF2-40B4-BE49-F238E27FC236}">
                    <a16:creationId xmlns:a16="http://schemas.microsoft.com/office/drawing/2014/main" id="{E3DE3BB5-87A4-62E1-04D5-132E6C7E7F44}"/>
                  </a:ext>
                </a:extLst>
              </p:cNvPr>
              <p:cNvSpPr txBox="1"/>
              <p:nvPr/>
            </p:nvSpPr>
            <p:spPr>
              <a:xfrm>
                <a:off x="208279" y="2910873"/>
                <a:ext cx="1167820" cy="21358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latinLnBrk="1" hangingPunct="0">
                  <a:buClrTx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8" i="1" smtClean="0">
                          <a:latin typeface="Cambria Math" panose="02040503050406030204" pitchFamily="18" charset="0"/>
                          <a:sym typeface="Helvetica Neue"/>
                        </a:rPr>
                        <m:t>𝜂</m:t>
                      </m:r>
                      <m:r>
                        <a:rPr lang="en-US" sz="1388" i="1" smtClean="0">
                          <a:latin typeface="Cambria Math" panose="02040503050406030204" pitchFamily="18" charset="0"/>
                          <a:sym typeface="Helvetica Neue"/>
                        </a:rPr>
                        <m:t>∈(−7,−2.4)</m:t>
                      </m:r>
                    </m:oMath>
                  </m:oMathPara>
                </a14:m>
                <a:endParaRPr sz="1388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方程">
                <a:extLst>
                  <a:ext uri="{FF2B5EF4-FFF2-40B4-BE49-F238E27FC236}">
                    <a16:creationId xmlns:a16="http://schemas.microsoft.com/office/drawing/2014/main" id="{E3DE3BB5-87A4-62E1-04D5-132E6C7E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" y="2910873"/>
                <a:ext cx="1167820" cy="213585"/>
              </a:xfrm>
              <a:prstGeom prst="rect">
                <a:avLst/>
              </a:prstGeom>
              <a:blipFill>
                <a:blip r:embed="rId4"/>
                <a:stretch>
                  <a:fillRect l="-3226" r="-4301" b="-333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形">
            <a:extLst>
              <a:ext uri="{FF2B5EF4-FFF2-40B4-BE49-F238E27FC236}">
                <a16:creationId xmlns:a16="http://schemas.microsoft.com/office/drawing/2014/main" id="{F4082385-A826-F457-B09F-BFDF53FE671D}"/>
              </a:ext>
            </a:extLst>
          </p:cNvPr>
          <p:cNvSpPr/>
          <p:nvPr/>
        </p:nvSpPr>
        <p:spPr>
          <a:xfrm>
            <a:off x="1889063" y="3592789"/>
            <a:ext cx="1104457" cy="400200"/>
          </a:xfrm>
          <a:prstGeom prst="ellipse">
            <a:avLst/>
          </a:prstGeom>
          <a:ln w="285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buClr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箭头">
            <a:extLst>
              <a:ext uri="{FF2B5EF4-FFF2-40B4-BE49-F238E27FC236}">
                <a16:creationId xmlns:a16="http://schemas.microsoft.com/office/drawing/2014/main" id="{38AC28ED-625B-D87A-172E-74D2C9CC7050}"/>
              </a:ext>
            </a:extLst>
          </p:cNvPr>
          <p:cNvSpPr/>
          <p:nvPr/>
        </p:nvSpPr>
        <p:spPr>
          <a:xfrm rot="5459985">
            <a:off x="1930756" y="2958820"/>
            <a:ext cx="1055972" cy="242269"/>
          </a:xfrm>
          <a:prstGeom prst="rightArrow">
            <a:avLst>
              <a:gd name="adj1" fmla="val 35543"/>
              <a:gd name="adj2" fmla="val 7984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buClr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C20399-83D7-E776-72B0-C60684FAF5FB}"/>
              </a:ext>
            </a:extLst>
          </p:cNvPr>
          <p:cNvGrpSpPr/>
          <p:nvPr/>
        </p:nvGrpSpPr>
        <p:grpSpPr>
          <a:xfrm>
            <a:off x="6170930" y="2802120"/>
            <a:ext cx="2711100" cy="2029968"/>
            <a:chOff x="6268350" y="2733150"/>
            <a:chExt cx="2711100" cy="2029968"/>
          </a:xfrm>
        </p:grpSpPr>
        <p:pic>
          <p:nvPicPr>
            <p:cNvPr id="179" name="Google Shape;179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68350" y="2733150"/>
              <a:ext cx="2711100" cy="2029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C101DA-E2A8-5FF9-B908-075922604426}"/>
                </a:ext>
              </a:extLst>
            </p:cNvPr>
            <p:cNvSpPr txBox="1"/>
            <p:nvPr/>
          </p:nvSpPr>
          <p:spPr>
            <a:xfrm>
              <a:off x="7404738" y="3566160"/>
              <a:ext cx="1507018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      −5&lt;</a:t>
              </a:r>
              <a:r>
                <a:rPr lang="el-GR" sz="1200" dirty="0"/>
                <a:t>η</a:t>
              </a:r>
              <a:r>
                <a:rPr lang="en-US" sz="1200" dirty="0"/>
                <a:t>&lt;2.4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88858B2D-94D5-6C0D-7C09-49BDD5D8E19F}"/>
              </a:ext>
            </a:extLst>
          </p:cNvPr>
          <p:cNvSpPr/>
          <p:nvPr/>
        </p:nvSpPr>
        <p:spPr>
          <a:xfrm>
            <a:off x="0" y="2638269"/>
            <a:ext cx="1660213" cy="161144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BE60A-34CB-9121-A1EF-242D94F6226E}"/>
              </a:ext>
            </a:extLst>
          </p:cNvPr>
          <p:cNvSpPr txBox="1"/>
          <p:nvPr/>
        </p:nvSpPr>
        <p:spPr>
          <a:xfrm>
            <a:off x="7526480" y="2542191"/>
            <a:ext cx="198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“Wish list”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EE72-57C5-858A-5995-9BFD8877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Challenge: Luminosity Measurement for Muon-proton Collisions?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4509C-3DFA-A1E2-54DC-588BEDED4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950" y="723900"/>
            <a:ext cx="8646036" cy="4209000"/>
          </a:xfrm>
        </p:spPr>
        <p:txBody>
          <a:bodyPr/>
          <a:lstStyle/>
          <a:p>
            <a:r>
              <a:rPr lang="en-US" dirty="0"/>
              <a:t>Luminosity measurement via the </a:t>
            </a:r>
            <a:r>
              <a:rPr lang="el-GR" dirty="0"/>
              <a:t>μ</a:t>
            </a:r>
            <a:r>
              <a:rPr lang="en-US" dirty="0"/>
              <a:t>p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>
                <a:sym typeface="Wingdings" pitchFamily="2" charset="2"/>
              </a:rPr>
              <a:t>μ</a:t>
            </a:r>
            <a:r>
              <a:rPr lang="en-US" dirty="0">
                <a:sym typeface="Wingdings" pitchFamily="2" charset="2"/>
              </a:rPr>
              <a:t>p</a:t>
            </a:r>
            <a:r>
              <a:rPr lang="el-GR" dirty="0">
                <a:sym typeface="Wingdings" pitchFamily="2" charset="2"/>
              </a:rPr>
              <a:t>γ</a:t>
            </a:r>
            <a:r>
              <a:rPr lang="en-US" dirty="0">
                <a:sym typeface="Wingdings" pitchFamily="2" charset="2"/>
              </a:rPr>
              <a:t> process (analog to HERA and EIC measurement) would be challenging at a </a:t>
            </a:r>
            <a:r>
              <a:rPr lang="en-US" dirty="0" err="1">
                <a:sym typeface="Wingdings" pitchFamily="2" charset="2"/>
              </a:rPr>
              <a:t>MuIC</a:t>
            </a:r>
            <a:r>
              <a:rPr lang="en-US" dirty="0">
                <a:sym typeface="Wingdings" pitchFamily="2" charset="2"/>
              </a:rPr>
              <a:t> with the large BIB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May already have a large </a:t>
            </a:r>
            <a:r>
              <a:rPr lang="el-GR" sz="1600" dirty="0">
                <a:solidFill>
                  <a:schemeClr val="tx1"/>
                </a:solidFill>
                <a:sym typeface="Wingdings" pitchFamily="2" charset="2"/>
              </a:rPr>
              <a:t>γ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 flux even if all other charged particles are swept away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Need another normalization process?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ECAF8-9214-BDC2-5098-C71E619EE4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936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17D1-856D-809B-1FCE-B9BEFA57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for Forward Muon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81FF8-CDF3-D7B9-DC09-F933D5B9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950" y="723900"/>
            <a:ext cx="8370300" cy="4277470"/>
          </a:xfrm>
        </p:spPr>
        <p:txBody>
          <a:bodyPr>
            <a:normAutofit/>
          </a:bodyPr>
          <a:lstStyle/>
          <a:p>
            <a:r>
              <a:rPr lang="en-US" dirty="0"/>
              <a:t>Lepton (and lepton-hadron) colliders </a:t>
            </a:r>
            <a:br>
              <a:rPr lang="en-US" dirty="0"/>
            </a:br>
            <a:r>
              <a:rPr lang="en-US" dirty="0"/>
              <a:t>are Vector Boson Fusion colliders at </a:t>
            </a:r>
            <a:br>
              <a:rPr lang="en-US" dirty="0"/>
            </a:br>
            <a:r>
              <a:rPr lang="en-US" dirty="0"/>
              <a:t>high energy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 inelastic </a:t>
            </a:r>
            <a:r>
              <a:rPr lang="el-GR" dirty="0"/>
              <a:t>μ</a:t>
            </a:r>
            <a:r>
              <a:rPr lang="en-US" dirty="0"/>
              <a:t>p collisions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Luminosity measurement at lepton </a:t>
            </a:r>
            <a:br>
              <a:rPr lang="en-US" dirty="0"/>
            </a:br>
            <a:r>
              <a:rPr lang="en-US" dirty="0"/>
              <a:t>colliders is traditionally measured </a:t>
            </a:r>
            <a:br>
              <a:rPr lang="en-US" dirty="0"/>
            </a:br>
            <a:r>
              <a:rPr lang="en-US" dirty="0"/>
              <a:t>through Bhabha scattering</a:t>
            </a:r>
          </a:p>
          <a:p>
            <a:endParaRPr lang="en-US" dirty="0"/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Lepton scatters at small angles in all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3B124-1BE6-3081-4E7D-B4150B5F3E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733C6-ABDF-7BA4-1A0A-73C7946D1BFE}"/>
              </a:ext>
            </a:extLst>
          </p:cNvPr>
          <p:cNvGrpSpPr/>
          <p:nvPr/>
        </p:nvGrpSpPr>
        <p:grpSpPr>
          <a:xfrm>
            <a:off x="4818820" y="641400"/>
            <a:ext cx="4325180" cy="1308243"/>
            <a:chOff x="4818820" y="641400"/>
            <a:chExt cx="4325180" cy="1308243"/>
          </a:xfrm>
        </p:grpSpPr>
        <p:pic>
          <p:nvPicPr>
            <p:cNvPr id="5" name="Google Shape;144;p19">
              <a:extLst>
                <a:ext uri="{FF2B5EF4-FFF2-40B4-BE49-F238E27FC236}">
                  <a16:creationId xmlns:a16="http://schemas.microsoft.com/office/drawing/2014/main" id="{FF15A448-213C-328E-41F9-45F05A0F670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946350" y="641400"/>
              <a:ext cx="4197650" cy="128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1CED7A-B4C5-4750-A44B-D2F7C150A11C}"/>
                </a:ext>
              </a:extLst>
            </p:cNvPr>
            <p:cNvSpPr txBox="1"/>
            <p:nvPr/>
          </p:nvSpPr>
          <p:spPr>
            <a:xfrm>
              <a:off x="5319422" y="1478943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μ/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18A5B0-FA7A-922C-9C10-FAA4C68C8C98}"/>
                </a:ext>
              </a:extLst>
            </p:cNvPr>
            <p:cNvSpPr txBox="1"/>
            <p:nvPr/>
          </p:nvSpPr>
          <p:spPr>
            <a:xfrm>
              <a:off x="6266953" y="1478943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μ/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27B82E-680A-287A-79DB-DEC285C3BF9D}"/>
                </a:ext>
              </a:extLst>
            </p:cNvPr>
            <p:cNvSpPr txBox="1"/>
            <p:nvPr/>
          </p:nvSpPr>
          <p:spPr>
            <a:xfrm>
              <a:off x="7362437" y="1463041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μ/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0A26FA-29B7-B456-DC0F-5386A47F69C0}"/>
                </a:ext>
              </a:extLst>
            </p:cNvPr>
            <p:cNvSpPr txBox="1"/>
            <p:nvPr/>
          </p:nvSpPr>
          <p:spPr>
            <a:xfrm>
              <a:off x="8379381" y="1478943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μ/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pic>
          <p:nvPicPr>
            <p:cNvPr id="11" name="Google Shape;156;p20">
              <a:extLst>
                <a:ext uri="{FF2B5EF4-FFF2-40B4-BE49-F238E27FC236}">
                  <a16:creationId xmlns:a16="http://schemas.microsoft.com/office/drawing/2014/main" id="{6AA6BD3E-5C98-C279-08C7-E64D005EB2D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18820" y="648143"/>
              <a:ext cx="2214050" cy="130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501380-4E37-F40F-9EA4-B6F1877C0FD3}"/>
                </a:ext>
              </a:extLst>
            </p:cNvPr>
            <p:cNvSpPr txBox="1"/>
            <p:nvPr/>
          </p:nvSpPr>
          <p:spPr>
            <a:xfrm>
              <a:off x="5256105" y="1456585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μ/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7BD280-FF4A-8DBD-34AA-80E926F4A6B3}"/>
                </a:ext>
              </a:extLst>
            </p:cNvPr>
            <p:cNvSpPr txBox="1"/>
            <p:nvPr/>
          </p:nvSpPr>
          <p:spPr>
            <a:xfrm>
              <a:off x="6273049" y="1472487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μ/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2F02FB-B929-6DE9-424C-9FAFD4F3EC40}"/>
              </a:ext>
            </a:extLst>
          </p:cNvPr>
          <p:cNvGrpSpPr/>
          <p:nvPr/>
        </p:nvGrpSpPr>
        <p:grpSpPr>
          <a:xfrm>
            <a:off x="5723793" y="1851093"/>
            <a:ext cx="2163550" cy="1430250"/>
            <a:chOff x="6445857" y="3502650"/>
            <a:chExt cx="2163550" cy="1430250"/>
          </a:xfrm>
        </p:grpSpPr>
        <p:pic>
          <p:nvPicPr>
            <p:cNvPr id="14" name="Google Shape;158;p20">
              <a:extLst>
                <a:ext uri="{FF2B5EF4-FFF2-40B4-BE49-F238E27FC236}">
                  <a16:creationId xmlns:a16="http://schemas.microsoft.com/office/drawing/2014/main" id="{E47A7635-F69C-8AD1-C51E-6D7EE2EEBA6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45857" y="3502650"/>
              <a:ext cx="2163550" cy="143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18584B-548F-2336-B04D-25909AE7E677}"/>
                </a:ext>
              </a:extLst>
            </p:cNvPr>
            <p:cNvSpPr txBox="1"/>
            <p:nvPr/>
          </p:nvSpPr>
          <p:spPr>
            <a:xfrm>
              <a:off x="8021572" y="3851253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F950A0-4F33-45E0-DFA0-DFE0ABA60775}"/>
                </a:ext>
              </a:extLst>
            </p:cNvPr>
            <p:cNvSpPr txBox="1"/>
            <p:nvPr/>
          </p:nvSpPr>
          <p:spPr>
            <a:xfrm>
              <a:off x="6929878" y="4355136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4895D9-945A-256D-31F7-F7342025D660}"/>
                </a:ext>
              </a:extLst>
            </p:cNvPr>
            <p:cNvSpPr txBox="1"/>
            <p:nvPr/>
          </p:nvSpPr>
          <p:spPr>
            <a:xfrm>
              <a:off x="8044955" y="4355136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q'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C9C6D4-348F-D008-FFFA-573FA6624AD5}"/>
                </a:ext>
              </a:extLst>
            </p:cNvPr>
            <p:cNvSpPr txBox="1"/>
            <p:nvPr/>
          </p:nvSpPr>
          <p:spPr>
            <a:xfrm>
              <a:off x="7644207" y="4108915"/>
              <a:ext cx="3578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2AC3E8-11A2-54B0-22B3-0116E1AD77C5}"/>
              </a:ext>
            </a:extLst>
          </p:cNvPr>
          <p:cNvGrpSpPr/>
          <p:nvPr/>
        </p:nvGrpSpPr>
        <p:grpSpPr>
          <a:xfrm>
            <a:off x="5592743" y="3500103"/>
            <a:ext cx="2630799" cy="1124038"/>
            <a:chOff x="6067683" y="3363843"/>
            <a:chExt cx="2630799" cy="112403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FD9262-3F4D-B2A8-71E3-9D72FBDBBFEB}"/>
                </a:ext>
              </a:extLst>
            </p:cNvPr>
            <p:cNvGrpSpPr/>
            <p:nvPr/>
          </p:nvGrpSpPr>
          <p:grpSpPr>
            <a:xfrm>
              <a:off x="6067683" y="3363843"/>
              <a:ext cx="2630799" cy="1124038"/>
              <a:chOff x="5256105" y="2032143"/>
              <a:chExt cx="2630799" cy="1124038"/>
            </a:xfrm>
          </p:grpSpPr>
          <p:pic>
            <p:nvPicPr>
              <p:cNvPr id="22" name="Picture 21" descr="A diagram of a complex diagram&#10;&#10;AI-generated content may be incorrect.">
                <a:extLst>
                  <a:ext uri="{FF2B5EF4-FFF2-40B4-BE49-F238E27FC236}">
                    <a16:creationId xmlns:a16="http://schemas.microsoft.com/office/drawing/2014/main" id="{B92FDDDC-99E5-B052-7EC7-AE94AA5E2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6105" y="2085901"/>
                <a:ext cx="1094920" cy="971697"/>
              </a:xfrm>
              <a:prstGeom prst="rect">
                <a:avLst/>
              </a:prstGeom>
            </p:spPr>
          </p:pic>
          <p:pic>
            <p:nvPicPr>
              <p:cNvPr id="24" name="Picture 23" descr="A diagram of a triangle with letters and numbers&#10;&#10;AI-generated content may be incorrect.">
                <a:extLst>
                  <a:ext uri="{FF2B5EF4-FFF2-40B4-BE49-F238E27FC236}">
                    <a16:creationId xmlns:a16="http://schemas.microsoft.com/office/drawing/2014/main" id="{0AB27E0F-070A-5BCC-5F5B-BE56142BA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4056" y="2118312"/>
                <a:ext cx="1169817" cy="96669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273F75-A038-154F-BCED-DF4EA8CBE835}"/>
                  </a:ext>
                </a:extLst>
              </p:cNvPr>
              <p:cNvSpPr txBox="1"/>
              <p:nvPr/>
            </p:nvSpPr>
            <p:spPr>
              <a:xfrm>
                <a:off x="5445756" y="2032143"/>
                <a:ext cx="4382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C300F4-D098-FFF4-AF62-BE2259C9CDD7}"/>
                  </a:ext>
                </a:extLst>
              </p:cNvPr>
              <p:cNvSpPr txBox="1"/>
              <p:nvPr/>
            </p:nvSpPr>
            <p:spPr>
              <a:xfrm>
                <a:off x="5319422" y="2879182"/>
                <a:ext cx="4382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1E6F59-CE9C-D071-5411-D70C5593C464}"/>
                  </a:ext>
                </a:extLst>
              </p:cNvPr>
              <p:cNvSpPr txBox="1"/>
              <p:nvPr/>
            </p:nvSpPr>
            <p:spPr>
              <a:xfrm>
                <a:off x="6436937" y="2821321"/>
                <a:ext cx="3756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85D588-3DC3-DF62-35DA-68C9CD4C2EBD}"/>
                  </a:ext>
                </a:extLst>
              </p:cNvPr>
              <p:cNvSpPr txBox="1"/>
              <p:nvPr/>
            </p:nvSpPr>
            <p:spPr>
              <a:xfrm>
                <a:off x="6042151" y="2879182"/>
                <a:ext cx="4382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B5DAD4-9C9F-00B0-51CE-83575A9F662A}"/>
                  </a:ext>
                </a:extLst>
              </p:cNvPr>
              <p:cNvSpPr txBox="1"/>
              <p:nvPr/>
            </p:nvSpPr>
            <p:spPr>
              <a:xfrm>
                <a:off x="7448695" y="2131777"/>
                <a:ext cx="4382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E13680-6D1D-53E8-FE2B-2C7FE235394E}"/>
                  </a:ext>
                </a:extLst>
              </p:cNvPr>
              <p:cNvSpPr txBox="1"/>
              <p:nvPr/>
            </p:nvSpPr>
            <p:spPr>
              <a:xfrm>
                <a:off x="6423082" y="2089498"/>
                <a:ext cx="4281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8752439-DDC0-5D14-3E9E-8B1DBDFBDA67}"/>
                  </a:ext>
                </a:extLst>
              </p:cNvPr>
              <p:cNvSpPr/>
              <p:nvPr/>
            </p:nvSpPr>
            <p:spPr>
              <a:xfrm>
                <a:off x="5677230" y="2325045"/>
                <a:ext cx="262393" cy="183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5311C10-646F-F359-0CEC-75EB5C5AEE8E}"/>
                  </a:ext>
                </a:extLst>
              </p:cNvPr>
              <p:cNvSpPr/>
              <p:nvPr/>
            </p:nvSpPr>
            <p:spPr>
              <a:xfrm>
                <a:off x="7186302" y="2491276"/>
                <a:ext cx="262393" cy="183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E60D0C-576D-9B50-4467-3271455AAE77}"/>
                </a:ext>
              </a:extLst>
            </p:cNvPr>
            <p:cNvSpPr txBox="1"/>
            <p:nvPr/>
          </p:nvSpPr>
          <p:spPr>
            <a:xfrm>
              <a:off x="8236661" y="4124514"/>
              <a:ext cx="3756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4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38125-699A-2B91-0FCC-52E7E82F9502}"/>
              </a:ext>
            </a:extLst>
          </p:cNvPr>
          <p:cNvGrpSpPr/>
          <p:nvPr/>
        </p:nvGrpSpPr>
        <p:grpSpPr>
          <a:xfrm>
            <a:off x="4493558" y="1625139"/>
            <a:ext cx="4427341" cy="1494416"/>
            <a:chOff x="4493558" y="1625139"/>
            <a:chExt cx="4427341" cy="1494416"/>
          </a:xfrm>
        </p:grpSpPr>
        <p:pic>
          <p:nvPicPr>
            <p:cNvPr id="8" name="Google Shape;144;p19">
              <a:extLst>
                <a:ext uri="{FF2B5EF4-FFF2-40B4-BE49-F238E27FC236}">
                  <a16:creationId xmlns:a16="http://schemas.microsoft.com/office/drawing/2014/main" id="{7B503F7B-5F92-C843-6F45-B6C0C4F3230A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93558" y="1625139"/>
              <a:ext cx="4427341" cy="1494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E2662-C8A5-5D0C-C680-A3406A3E3432}"/>
                </a:ext>
              </a:extLst>
            </p:cNvPr>
            <p:cNvSpPr txBox="1"/>
            <p:nvPr/>
          </p:nvSpPr>
          <p:spPr>
            <a:xfrm>
              <a:off x="7059969" y="2641264"/>
              <a:ext cx="412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900" dirty="0"/>
                <a:t>μ+</a:t>
              </a:r>
              <a:endParaRPr lang="en-US" sz="9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82DBD-6A76-C355-830A-A6AD83CB4F67}"/>
                </a:ext>
              </a:extLst>
            </p:cNvPr>
            <p:cNvSpPr txBox="1"/>
            <p:nvPr/>
          </p:nvSpPr>
          <p:spPr>
            <a:xfrm>
              <a:off x="8145908" y="2641264"/>
              <a:ext cx="412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900" dirty="0"/>
                <a:t>μ+</a:t>
              </a:r>
              <a:endParaRPr lang="en-US" sz="9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91BF6-F7FD-1DD2-8FD3-9244AA0E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VBF Higgs Production for a 10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l-GR" dirty="0"/>
              <a:t>μ</a:t>
            </a:r>
            <a:r>
              <a:rPr lang="en-US" baseline="30000" dirty="0"/>
              <a:t>−</a:t>
            </a:r>
            <a:r>
              <a:rPr lang="en-US" dirty="0"/>
              <a:t> Collider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331B5-22D8-A97F-7FDF-D769399BD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37CE27-DB24-A437-9430-CB4B372A62DB}"/>
              </a:ext>
            </a:extLst>
          </p:cNvPr>
          <p:cNvGrpSpPr/>
          <p:nvPr/>
        </p:nvGrpSpPr>
        <p:grpSpPr>
          <a:xfrm>
            <a:off x="2057136" y="1349393"/>
            <a:ext cx="4565488" cy="2747721"/>
            <a:chOff x="2344059" y="1420765"/>
            <a:chExt cx="4565488" cy="27477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D5A8E4-60A9-3DA8-9808-006F2740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4059" y="1420765"/>
              <a:ext cx="4565488" cy="2454771"/>
            </a:xfrm>
            <a:prstGeom prst="rect">
              <a:avLst/>
            </a:prstGeom>
          </p:spPr>
        </p:pic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4B8665E2-58F4-F9AE-8524-CF6C78ECA5D7}"/>
                </a:ext>
              </a:extLst>
            </p:cNvPr>
            <p:cNvSpPr/>
            <p:nvPr/>
          </p:nvSpPr>
          <p:spPr>
            <a:xfrm>
              <a:off x="3796123" y="3506637"/>
              <a:ext cx="236220" cy="661849"/>
            </a:xfrm>
            <a:prstGeom prst="rightBrace">
              <a:avLst>
                <a:gd name="adj1" fmla="val 8333"/>
                <a:gd name="adj2" fmla="val 51151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BDB8F1F-8B8B-C4B2-5B3B-82A09987DAAC}"/>
                </a:ext>
              </a:extLst>
            </p:cNvPr>
            <p:cNvSpPr/>
            <p:nvPr/>
          </p:nvSpPr>
          <p:spPr>
            <a:xfrm>
              <a:off x="5529205" y="3483877"/>
              <a:ext cx="236220" cy="661849"/>
            </a:xfrm>
            <a:prstGeom prst="rightBrace">
              <a:avLst>
                <a:gd name="adj1" fmla="val 8333"/>
                <a:gd name="adj2" fmla="val 51151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615A0-5B20-763C-367D-E2730156B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Pseudorapidity</a:t>
            </a:r>
            <a:r>
              <a:rPr lang="en-US" dirty="0"/>
              <a:t> distribution for the scattered lepton in VBF Higgs production to tag NC processes (and potentially measure invisible Higgs decays)</a:t>
            </a:r>
          </a:p>
          <a:p>
            <a:pPr lvl="1"/>
            <a:endParaRPr lang="en-US" dirty="0"/>
          </a:p>
          <a:p>
            <a:r>
              <a:rPr lang="en-US" dirty="0"/>
              <a:t>5 x 5 TeV: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Scattered muons are in far backward and forward regions, </a:t>
            </a:r>
            <a:r>
              <a:rPr lang="en-US" dirty="0">
                <a:solidFill>
                  <a:schemeClr val="tx1"/>
                </a:solidFill>
              </a:rPr>
              <a:t>3 &lt; |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dirty="0">
                <a:solidFill>
                  <a:schemeClr val="tx1"/>
                </a:solidFill>
              </a:rPr>
              <a:t>| &lt; 6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Other interesting </a:t>
            </a:r>
            <a:r>
              <a:rPr lang="el-GR" dirty="0" err="1"/>
              <a:t>μμ</a:t>
            </a:r>
            <a:r>
              <a:rPr lang="el-GR" dirty="0"/>
              <a:t> </a:t>
            </a:r>
            <a:r>
              <a:rPr lang="en-US" dirty="0"/>
              <a:t>physics processes also could lead to forward muons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332B7-D749-5F8E-4516-4D6C2F842193}"/>
              </a:ext>
            </a:extLst>
          </p:cNvPr>
          <p:cNvSpPr txBox="1"/>
          <p:nvPr/>
        </p:nvSpPr>
        <p:spPr>
          <a:xfrm>
            <a:off x="6144734" y="3574152"/>
            <a:ext cx="5327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rgbClr val="00B0F0"/>
                </a:solidFill>
              </a:rPr>
              <a:t>η</a:t>
            </a:r>
            <a:endParaRPr lang="en-US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3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06;p27">
            <a:extLst>
              <a:ext uri="{FF2B5EF4-FFF2-40B4-BE49-F238E27FC236}">
                <a16:creationId xmlns:a16="http://schemas.microsoft.com/office/drawing/2014/main" id="{24486BF7-9BAB-6C32-BB0A-D00128EE34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6523" y="1130572"/>
            <a:ext cx="4050707" cy="2882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443B21-27BF-40E4-4A7A-E19308E9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Muon-Proton DIS Kinematics (E,</a:t>
            </a:r>
            <a:r>
              <a:rPr lang="el-GR" dirty="0"/>
              <a:t>η</a:t>
            </a:r>
            <a:r>
              <a:rPr lang="en-US" dirty="0"/>
              <a:t> in Q</a:t>
            </a:r>
            <a:r>
              <a:rPr lang="en-US" baseline="30000" dirty="0"/>
              <a:t>2 </a:t>
            </a:r>
            <a:r>
              <a:rPr lang="en-US" dirty="0"/>
              <a:t>- x plane)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C8021-9E46-A678-91A3-9D17BECA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580" y="641399"/>
            <a:ext cx="8697300" cy="4306615"/>
          </a:xfrm>
        </p:spPr>
        <p:txBody>
          <a:bodyPr/>
          <a:lstStyle/>
          <a:p>
            <a:r>
              <a:rPr lang="en-US" dirty="0"/>
              <a:t>Scattered muon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Backward tagging of muons to 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dirty="0">
                <a:solidFill>
                  <a:schemeClr val="tx1"/>
                </a:solidFill>
              </a:rPr>
              <a:t>= −</a:t>
            </a:r>
            <a:r>
              <a:rPr lang="el-GR" dirty="0">
                <a:solidFill>
                  <a:schemeClr val="tx1"/>
                </a:solidFill>
              </a:rPr>
              <a:t>7 </a:t>
            </a:r>
            <a:r>
              <a:rPr lang="en-US" dirty="0">
                <a:solidFill>
                  <a:schemeClr val="tx1"/>
                </a:solidFill>
              </a:rPr>
              <a:t>(2 </a:t>
            </a:r>
            <a:r>
              <a:rPr lang="en-US" dirty="0" err="1">
                <a:solidFill>
                  <a:schemeClr val="tx1"/>
                </a:solidFill>
              </a:rPr>
              <a:t>mrad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DAC05-4452-5F27-3F2B-F67213406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50A81B-AA49-3AED-993F-28F1C767D93F}"/>
              </a:ext>
            </a:extLst>
          </p:cNvPr>
          <p:cNvSpPr/>
          <p:nvPr/>
        </p:nvSpPr>
        <p:spPr>
          <a:xfrm>
            <a:off x="4112499" y="1249265"/>
            <a:ext cx="637051" cy="22219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41A6E-D1E5-1F5F-B42E-978737E29792}"/>
              </a:ext>
            </a:extLst>
          </p:cNvPr>
          <p:cNvSpPr txBox="1"/>
          <p:nvPr/>
        </p:nvSpPr>
        <p:spPr>
          <a:xfrm>
            <a:off x="3425856" y="637555"/>
            <a:ext cx="3285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l-GR" b="1" baseline="-25000" dirty="0">
                <a:solidFill>
                  <a:schemeClr val="tx1"/>
                </a:solidFill>
              </a:rPr>
              <a:t>μ</a:t>
            </a:r>
            <a:r>
              <a:rPr lang="en-US" b="1" dirty="0">
                <a:solidFill>
                  <a:schemeClr val="tx1"/>
                </a:solidFill>
              </a:rPr>
              <a:t>=1 TeV  </a:t>
            </a:r>
            <a:r>
              <a:rPr lang="en-US" dirty="0">
                <a:solidFill>
                  <a:schemeClr val="accent3"/>
                </a:solidFill>
              </a:rPr>
              <a:t>E</a:t>
            </a:r>
            <a:r>
              <a:rPr lang="en-US" baseline="-25000" dirty="0">
                <a:solidFill>
                  <a:schemeClr val="accent3"/>
                </a:solidFill>
              </a:rPr>
              <a:t>p</a:t>
            </a:r>
            <a:r>
              <a:rPr lang="en-US" dirty="0">
                <a:solidFill>
                  <a:schemeClr val="accent3"/>
                </a:solidFill>
              </a:rPr>
              <a:t>=0.3 TeV</a:t>
            </a:r>
            <a:r>
              <a:rPr lang="el-GR" dirty="0">
                <a:solidFill>
                  <a:schemeClr val="accent3"/>
                </a:solidFill>
              </a:rPr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√s = 1 TeV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EAE92-ECF9-7A9C-9330-2DAE714D1777}"/>
              </a:ext>
            </a:extLst>
          </p:cNvPr>
          <p:cNvSpPr txBox="1"/>
          <p:nvPr/>
        </p:nvSpPr>
        <p:spPr>
          <a:xfrm>
            <a:off x="6483268" y="1059667"/>
            <a:ext cx="251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TeV Muon-Ion Collider:</a:t>
            </a:r>
            <a:br>
              <a:rPr lang="en-US" dirty="0"/>
            </a:br>
            <a:r>
              <a:rPr lang="en-US" dirty="0"/>
              <a:t> </a:t>
            </a:r>
            <a:r>
              <a:rPr lang="en-US" sz="1000" dirty="0">
                <a:hlinkClick r:id="rId3"/>
              </a:rPr>
              <a:t>Acosta, Li, NIM A 1027 (2022) 166334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746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5C4F-0146-C49C-4320-523AF74E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07864" cy="641400"/>
          </a:xfrm>
        </p:spPr>
        <p:txBody>
          <a:bodyPr>
            <a:normAutofit fontScale="90000"/>
          </a:bodyPr>
          <a:lstStyle/>
          <a:p>
            <a:r>
              <a:rPr lang="en-US" dirty="0"/>
              <a:t>Bhabha Scattering for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US" baseline="30000" dirty="0">
                <a:solidFill>
                  <a:schemeClr val="bg1"/>
                </a:solidFill>
              </a:rPr>
              <a:t>−</a:t>
            </a:r>
            <a:r>
              <a:rPr lang="en-US" dirty="0"/>
              <a:t> Luminosity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7F9EF-5BBE-B716-D455-FF0F66DA6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A10F8-F5F1-0163-6E2B-E3C393D7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4" y="799204"/>
            <a:ext cx="4216400" cy="38481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E4B20C04-6822-DC7C-41F6-54E8E0B24544}"/>
              </a:ext>
            </a:extLst>
          </p:cNvPr>
          <p:cNvSpPr/>
          <p:nvPr/>
        </p:nvSpPr>
        <p:spPr>
          <a:xfrm>
            <a:off x="1976078" y="2714865"/>
            <a:ext cx="567559" cy="186756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48F1E1D-7D0D-EAE8-5A60-CA23EC206DA2}"/>
              </a:ext>
            </a:extLst>
          </p:cNvPr>
          <p:cNvSpPr/>
          <p:nvPr/>
        </p:nvSpPr>
        <p:spPr>
          <a:xfrm>
            <a:off x="721453" y="3664219"/>
            <a:ext cx="506511" cy="203106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432FF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586119-C312-73A8-C21F-B02D0301BAB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67325" y="1105231"/>
                <a:ext cx="5276675" cy="40382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the luminosity measurement at a </a:t>
                </a:r>
                <a:r>
                  <a:rPr lang="el-GR" dirty="0"/>
                  <a:t>μ</a:t>
                </a:r>
                <a:r>
                  <a:rPr lang="en-US" baseline="30000" dirty="0"/>
                  <a:t>+</a:t>
                </a:r>
                <a:r>
                  <a:rPr lang="el-GR" dirty="0"/>
                  <a:t>μ</a:t>
                </a:r>
                <a:r>
                  <a:rPr lang="en-US" baseline="30000" dirty="0"/>
                  <a:t>−</a:t>
                </a:r>
                <a:r>
                  <a:rPr lang="en-US" dirty="0"/>
                  <a:t> collider expt.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5+2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Cross section scales as </a:t>
                </a:r>
                <a:r>
                  <a:rPr lang="en-US" dirty="0">
                    <a:solidFill>
                      <a:srgbClr val="FF0000"/>
                    </a:solidFill>
                  </a:rPr>
                  <a:t>1/</a:t>
                </a:r>
                <a:r>
                  <a:rPr lang="en-US" i="1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Therefore, cross section and rates are </a:t>
                </a:r>
                <a:r>
                  <a:rPr lang="en-US" u="sng" dirty="0">
                    <a:solidFill>
                      <a:srgbClr val="FF0000"/>
                    </a:solidFill>
                  </a:rPr>
                  <a:t>2500X less </a:t>
                </a:r>
                <a:r>
                  <a:rPr lang="en-US" dirty="0"/>
                  <a:t>with a 10 TeV MC vs. LEP 200 GeV</a:t>
                </a:r>
              </a:p>
              <a:p>
                <a:r>
                  <a:rPr lang="en-US" dirty="0"/>
                  <a:t>For similar rates as LEP, need to slide lepton coverage forward by 2 units of rapidity</a:t>
                </a:r>
              </a:p>
              <a:p>
                <a:pPr lvl="1"/>
                <a:r>
                  <a:rPr lang="en-US" dirty="0"/>
                  <a:t>⇒  |</a:t>
                </a:r>
                <a:r>
                  <a:rPr lang="el-GR" dirty="0"/>
                  <a:t>η| &gt; </a:t>
                </a:r>
                <a:r>
                  <a:rPr lang="en-US" dirty="0"/>
                  <a:t>2.4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Need very forward muon spectrometers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586119-C312-73A8-C21F-B02D0301BA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67325" y="1105231"/>
                <a:ext cx="5276675" cy="403826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35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98DC-1A22-664D-F6D0-04E4EAF1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0"/>
            <a:ext cx="8837010" cy="641400"/>
          </a:xfrm>
        </p:spPr>
        <p:txBody>
          <a:bodyPr>
            <a:normAutofit/>
          </a:bodyPr>
          <a:lstStyle/>
          <a:p>
            <a:r>
              <a:rPr lang="en-US" sz="2800" dirty="0"/>
              <a:t>Bhabha Scattering Integrated Cross Section @10TeV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32E4-45E7-9D18-8203-187B027657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7CBCAB-1E9E-9612-E697-D9DAF8A7EA4C}"/>
              </a:ext>
            </a:extLst>
          </p:cNvPr>
          <p:cNvGrpSpPr/>
          <p:nvPr/>
        </p:nvGrpSpPr>
        <p:grpSpPr>
          <a:xfrm>
            <a:off x="0" y="994328"/>
            <a:ext cx="6512479" cy="3846552"/>
            <a:chOff x="-1051995" y="987262"/>
            <a:chExt cx="6512479" cy="38465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8CF629-1A3E-E396-8096-90A273A22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1995" y="987262"/>
              <a:ext cx="6512479" cy="3846552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973CDF-0FE1-D1AA-CD07-8D23660AED66}"/>
                </a:ext>
              </a:extLst>
            </p:cNvPr>
            <p:cNvCxnSpPr>
              <a:cxnSpLocks/>
            </p:cNvCxnSpPr>
            <p:nvPr/>
          </p:nvCxnSpPr>
          <p:spPr>
            <a:xfrm>
              <a:off x="863404" y="4247706"/>
              <a:ext cx="112403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2B578B-9209-7F87-1778-B4EB1CD0D373}"/>
              </a:ext>
            </a:extLst>
          </p:cNvPr>
          <p:cNvSpPr txBox="1"/>
          <p:nvPr/>
        </p:nvSpPr>
        <p:spPr>
          <a:xfrm>
            <a:off x="253434" y="648587"/>
            <a:ext cx="863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For a luminosity measurement,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need reasonable rates online (~Hz)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for prompt feedback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4A7A-D45E-5276-DDA1-0C24995E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416" y="1550510"/>
            <a:ext cx="4439570" cy="372679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Integrated cross section in </a:t>
            </a:r>
            <a:r>
              <a:rPr lang="en-US" dirty="0" err="1"/>
              <a:t>nb</a:t>
            </a:r>
            <a:r>
              <a:rPr lang="en-US" dirty="0"/>
              <a:t> for a muon spectrometer (</a:t>
            </a:r>
            <a:r>
              <a:rPr lang="el-GR" dirty="0">
                <a:solidFill>
                  <a:schemeClr val="tx1"/>
                </a:solidFill>
              </a:rPr>
              <a:t>Δη</a:t>
            </a:r>
            <a:r>
              <a:rPr lang="en-US" dirty="0">
                <a:solidFill>
                  <a:schemeClr val="tx1"/>
                </a:solidFill>
              </a:rPr>
              <a:t> = 1.6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n-US" dirty="0"/>
              <a:t>Same as rate in Hz for L=1E33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Only central muon coverage with |</a:t>
            </a:r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n-US" dirty="0">
                <a:solidFill>
                  <a:srgbClr val="FF0000"/>
                </a:solidFill>
              </a:rPr>
              <a:t>|&lt;2.4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=10</a:t>
            </a:r>
            <a:r>
              <a:rPr lang="en-US" baseline="30000" dirty="0">
                <a:solidFill>
                  <a:srgbClr val="FF0000"/>
                </a:solidFill>
              </a:rPr>
              <a:t>33</a:t>
            </a:r>
            <a:r>
              <a:rPr lang="en-US" dirty="0">
                <a:solidFill>
                  <a:srgbClr val="FF0000"/>
                </a:solidFill>
              </a:rPr>
              <a:t> Hz/cm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: 0.35 </a:t>
            </a:r>
            <a:r>
              <a:rPr lang="en-US" dirty="0" err="1">
                <a:solidFill>
                  <a:srgbClr val="FF0000"/>
                </a:solidFill>
              </a:rPr>
              <a:t>mHz</a:t>
            </a:r>
            <a:r>
              <a:rPr lang="en-US" dirty="0">
                <a:solidFill>
                  <a:srgbClr val="FF0000"/>
                </a:solidFill>
              </a:rPr>
              <a:t> (45 min per event!)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=10</a:t>
            </a:r>
            <a:r>
              <a:rPr lang="en-US" baseline="30000" dirty="0">
                <a:solidFill>
                  <a:srgbClr val="FF0000"/>
                </a:solidFill>
              </a:rPr>
              <a:t>35</a:t>
            </a:r>
            <a:r>
              <a:rPr lang="en-US" dirty="0">
                <a:solidFill>
                  <a:srgbClr val="FF0000"/>
                </a:solidFill>
              </a:rPr>
              <a:t> Hz/cm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: 0.035 Hz (30s per event)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  <a:p>
            <a:r>
              <a:rPr lang="en-US" dirty="0">
                <a:sym typeface="Wingdings" pitchFamily="2" charset="2"/>
              </a:rPr>
              <a:t>Need forward muon coverage…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6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C4B56-B132-9E74-9D88-08B37BDC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34BAAF-48BF-4B9F-560F-FBC8DB13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" y="987262"/>
            <a:ext cx="6512479" cy="3846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00DCF-0EBD-916E-CC57-FFB81BA8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0"/>
            <a:ext cx="8837010" cy="641400"/>
          </a:xfrm>
        </p:spPr>
        <p:txBody>
          <a:bodyPr>
            <a:normAutofit/>
          </a:bodyPr>
          <a:lstStyle/>
          <a:p>
            <a:r>
              <a:rPr lang="en-US" sz="2800" dirty="0"/>
              <a:t>Bhabha Scattering Integrated Cross Section @10TeV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5ABA-FE7A-56CB-1462-1F923FCEB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D3BB0-64A9-BF67-D2E4-7C922710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6825" y="1555326"/>
            <a:ext cx="4912491" cy="3249722"/>
          </a:xfrm>
        </p:spPr>
        <p:txBody>
          <a:bodyPr>
            <a:normAutofit/>
          </a:bodyPr>
          <a:lstStyle/>
          <a:p>
            <a:r>
              <a:rPr lang="en-US" dirty="0"/>
              <a:t>Forward coverage with </a:t>
            </a:r>
            <a:r>
              <a:rPr lang="en-US" dirty="0">
                <a:solidFill>
                  <a:schemeClr val="bg2"/>
                </a:solidFill>
              </a:rPr>
              <a:t>5.6&lt;|</a:t>
            </a:r>
            <a:r>
              <a:rPr lang="el-GR" dirty="0">
                <a:solidFill>
                  <a:schemeClr val="bg2"/>
                </a:solidFill>
              </a:rPr>
              <a:t>η</a:t>
            </a:r>
            <a:r>
              <a:rPr lang="en-US" dirty="0">
                <a:solidFill>
                  <a:schemeClr val="bg2"/>
                </a:solidFill>
              </a:rPr>
              <a:t>|&lt;7.2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=10</a:t>
            </a:r>
            <a:r>
              <a:rPr lang="en-US" baseline="30000" dirty="0">
                <a:solidFill>
                  <a:srgbClr val="00B050"/>
                </a:solidFill>
              </a:rPr>
              <a:t>33</a:t>
            </a:r>
            <a:r>
              <a:rPr lang="en-US" dirty="0">
                <a:solidFill>
                  <a:srgbClr val="00B050"/>
                </a:solidFill>
              </a:rPr>
              <a:t> Hz/cm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: 4.8 Hz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=10</a:t>
            </a:r>
            <a:r>
              <a:rPr lang="en-US" baseline="30000" dirty="0">
                <a:solidFill>
                  <a:srgbClr val="00B050"/>
                </a:solidFill>
              </a:rPr>
              <a:t>35</a:t>
            </a:r>
            <a:r>
              <a:rPr lang="en-US" dirty="0">
                <a:solidFill>
                  <a:srgbClr val="00B050"/>
                </a:solidFill>
              </a:rPr>
              <a:t> Hz/cm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: 480 Hz</a:t>
            </a:r>
          </a:p>
          <a:p>
            <a:pPr lvl="1"/>
            <a:endParaRPr lang="en-US" dirty="0"/>
          </a:p>
          <a:p>
            <a:r>
              <a:rPr lang="en-US" dirty="0"/>
              <a:t>Forward coverage with </a:t>
            </a:r>
            <a:r>
              <a:rPr lang="en-US" dirty="0">
                <a:solidFill>
                  <a:schemeClr val="tx1"/>
                </a:solidFill>
              </a:rPr>
              <a:t>4.0&lt;|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dirty="0">
                <a:solidFill>
                  <a:schemeClr val="tx1"/>
                </a:solidFill>
              </a:rPr>
              <a:t>|&lt;5.6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= 10</a:t>
            </a:r>
            <a:r>
              <a:rPr lang="en-US" baseline="30000" dirty="0">
                <a:solidFill>
                  <a:srgbClr val="00B050"/>
                </a:solidFill>
              </a:rPr>
              <a:t>33</a:t>
            </a:r>
            <a:r>
              <a:rPr lang="en-US" dirty="0">
                <a:solidFill>
                  <a:srgbClr val="00B050"/>
                </a:solidFill>
              </a:rPr>
              <a:t> Hz/cm</a:t>
            </a:r>
            <a:r>
              <a:rPr lang="en-US" baseline="30000" dirty="0">
                <a:solidFill>
                  <a:srgbClr val="00B050"/>
                </a:solidFill>
              </a:rPr>
              <a:t>2 </a:t>
            </a:r>
            <a:r>
              <a:rPr lang="en-US" dirty="0">
                <a:solidFill>
                  <a:srgbClr val="00B050"/>
                </a:solidFill>
              </a:rPr>
              <a:t>: 0.2 Hz (5s per event)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= 10</a:t>
            </a:r>
            <a:r>
              <a:rPr lang="en-US" baseline="30000" dirty="0">
                <a:solidFill>
                  <a:srgbClr val="00B050"/>
                </a:solidFill>
              </a:rPr>
              <a:t>35</a:t>
            </a:r>
            <a:r>
              <a:rPr lang="en-US" dirty="0">
                <a:solidFill>
                  <a:srgbClr val="00B050"/>
                </a:solidFill>
              </a:rPr>
              <a:t> Hz/cm</a:t>
            </a:r>
            <a:r>
              <a:rPr lang="en-US" baseline="30000" dirty="0">
                <a:solidFill>
                  <a:srgbClr val="00B050"/>
                </a:solidFill>
              </a:rPr>
              <a:t>2 </a:t>
            </a:r>
            <a:r>
              <a:rPr lang="en-US" dirty="0">
                <a:solidFill>
                  <a:srgbClr val="00B050"/>
                </a:solidFill>
              </a:rPr>
              <a:t>: 20 Hz (0.05s per event)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Forward coverage with 2.4&lt;|</a:t>
            </a:r>
            <a:r>
              <a:rPr lang="el-GR" dirty="0"/>
              <a:t>η</a:t>
            </a:r>
            <a:r>
              <a:rPr lang="en-US" dirty="0"/>
              <a:t>|&lt;4.0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=10</a:t>
            </a:r>
            <a:r>
              <a:rPr lang="en-US" baseline="30000" dirty="0">
                <a:solidFill>
                  <a:srgbClr val="FF0000"/>
                </a:solidFill>
              </a:rPr>
              <a:t>33</a:t>
            </a:r>
            <a:r>
              <a:rPr lang="en-US" dirty="0">
                <a:solidFill>
                  <a:srgbClr val="FF0000"/>
                </a:solidFill>
              </a:rPr>
              <a:t> Hz/cm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: 8.5 </a:t>
            </a:r>
            <a:r>
              <a:rPr lang="en-US" dirty="0" err="1">
                <a:solidFill>
                  <a:srgbClr val="FF0000"/>
                </a:solidFill>
              </a:rPr>
              <a:t>mHz</a:t>
            </a:r>
            <a:r>
              <a:rPr lang="en-US" dirty="0">
                <a:solidFill>
                  <a:srgbClr val="FF0000"/>
                </a:solidFill>
              </a:rPr>
              <a:t> (2 min per event!)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= 10</a:t>
            </a:r>
            <a:r>
              <a:rPr lang="en-US" baseline="30000" dirty="0">
                <a:solidFill>
                  <a:srgbClr val="00B050"/>
                </a:solidFill>
              </a:rPr>
              <a:t>35</a:t>
            </a:r>
            <a:r>
              <a:rPr lang="en-US" dirty="0">
                <a:solidFill>
                  <a:srgbClr val="00B050"/>
                </a:solidFill>
              </a:rPr>
              <a:t> Hz/cm</a:t>
            </a:r>
            <a:r>
              <a:rPr lang="en-US" baseline="30000" dirty="0">
                <a:solidFill>
                  <a:srgbClr val="00B050"/>
                </a:solidFill>
              </a:rPr>
              <a:t>2 </a:t>
            </a:r>
            <a:r>
              <a:rPr lang="en-US" dirty="0">
                <a:solidFill>
                  <a:srgbClr val="00B050"/>
                </a:solidFill>
              </a:rPr>
              <a:t>: 0.85 Hz (1.3s per event)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01B0FE-0F87-8948-6DDA-A4D67E6EA278}"/>
              </a:ext>
            </a:extLst>
          </p:cNvPr>
          <p:cNvCxnSpPr>
            <a:cxnSpLocks/>
          </p:cNvCxnSpPr>
          <p:nvPr/>
        </p:nvCxnSpPr>
        <p:spPr>
          <a:xfrm>
            <a:off x="3135501" y="3027209"/>
            <a:ext cx="73997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E493A2-9B68-B798-90EB-EA597F68A52A}"/>
              </a:ext>
            </a:extLst>
          </p:cNvPr>
          <p:cNvCxnSpPr>
            <a:cxnSpLocks/>
          </p:cNvCxnSpPr>
          <p:nvPr/>
        </p:nvCxnSpPr>
        <p:spPr>
          <a:xfrm>
            <a:off x="1920929" y="4247706"/>
            <a:ext cx="11240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F88F2C-CC4B-A931-78F1-C5D460C44FC2}"/>
              </a:ext>
            </a:extLst>
          </p:cNvPr>
          <p:cNvCxnSpPr>
            <a:cxnSpLocks/>
          </p:cNvCxnSpPr>
          <p:nvPr/>
        </p:nvCxnSpPr>
        <p:spPr>
          <a:xfrm>
            <a:off x="3875477" y="2307154"/>
            <a:ext cx="738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08A693-0A53-96CB-D9ED-C9E7EE4D60AD}"/>
              </a:ext>
            </a:extLst>
          </p:cNvPr>
          <p:cNvCxnSpPr>
            <a:cxnSpLocks/>
          </p:cNvCxnSpPr>
          <p:nvPr/>
        </p:nvCxnSpPr>
        <p:spPr>
          <a:xfrm>
            <a:off x="4613708" y="1570320"/>
            <a:ext cx="738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A5468E-F5B6-B339-37A4-05EE71C0632E}"/>
              </a:ext>
            </a:extLst>
          </p:cNvPr>
          <p:cNvSpPr txBox="1"/>
          <p:nvPr/>
        </p:nvSpPr>
        <p:spPr>
          <a:xfrm>
            <a:off x="7079344" y="2486069"/>
            <a:ext cx="246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Same as VBF 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C5C5F-6F5E-DC12-CE4A-07DF2E406113}"/>
              </a:ext>
            </a:extLst>
          </p:cNvPr>
          <p:cNvSpPr txBox="1"/>
          <p:nvPr/>
        </p:nvSpPr>
        <p:spPr>
          <a:xfrm>
            <a:off x="253434" y="648587"/>
            <a:ext cx="863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For a luminosity measurement,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need reasonable rates online (~Hz)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for prompt feedback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74AE-E536-7EDB-8A11-F92DDB21A2E4}"/>
              </a:ext>
            </a:extLst>
          </p:cNvPr>
          <p:cNvSpPr txBox="1"/>
          <p:nvPr/>
        </p:nvSpPr>
        <p:spPr>
          <a:xfrm>
            <a:off x="6499665" y="1123781"/>
            <a:ext cx="240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Spectrometer locations with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Δη = 1.6</a:t>
            </a:r>
            <a:r>
              <a:rPr lang="en-US" dirty="0">
                <a:solidFill>
                  <a:schemeClr val="tx1"/>
                </a:solidFill>
              </a:rPr>
              <a:t> coverage </a:t>
            </a:r>
          </a:p>
        </p:txBody>
      </p:sp>
    </p:spTree>
    <p:extLst>
      <p:ext uri="{BB962C8B-B14F-4D97-AF65-F5344CB8AC3E}">
        <p14:creationId xmlns:p14="http://schemas.microsoft.com/office/powerpoint/2010/main" val="36374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EF8E-6EE3-5040-5B4D-7149B2AA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Far Forward Muon Spectrometer Design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F965-4B88-59A5-68D6-68E4D02C2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96" y="602999"/>
            <a:ext cx="8792604" cy="3261335"/>
          </a:xfrm>
        </p:spPr>
        <p:txBody>
          <a:bodyPr>
            <a:normAutofit/>
          </a:bodyPr>
          <a:lstStyle/>
          <a:p>
            <a:r>
              <a:rPr lang="en-US" dirty="0"/>
              <a:t>To begin to address some of the feasibility questions, we initiated a GEANT-4 feasibility study of a downstream muon spectrometer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contrast to instrumenting the nozzle (challenging with BIB!), and </a:t>
            </a:r>
            <a:r>
              <a:rPr lang="en-US" b="1" dirty="0">
                <a:solidFill>
                  <a:schemeClr val="tx1"/>
                </a:solidFill>
              </a:rPr>
              <a:t>to provide magnetic bending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studied TeV muon scattering and energy loss in the tungsten shielding cone (covers |</a:t>
            </a:r>
            <a:r>
              <a:rPr lang="el-GR" dirty="0">
                <a:solidFill>
                  <a:schemeClr val="tx1"/>
                </a:solidFill>
              </a:rPr>
              <a:t>η|&gt;</a:t>
            </a:r>
            <a:r>
              <a:rPr lang="en-US" dirty="0">
                <a:solidFill>
                  <a:schemeClr val="tx1"/>
                </a:solidFill>
              </a:rPr>
              <a:t>2.4</a:t>
            </a:r>
            <a:r>
              <a:rPr lang="el-GR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Explored using an (ATLAS) endcap toroidal magnet design as a realistic strawman design</a:t>
            </a:r>
          </a:p>
          <a:p>
            <a:pPr lvl="1"/>
            <a:r>
              <a:rPr lang="en-US" dirty="0"/>
              <a:t>Largish opening to accommodate beam line components, and with less B field impact on beam</a:t>
            </a:r>
          </a:p>
          <a:p>
            <a:pPr lvl="1"/>
            <a:r>
              <a:rPr lang="en-US" dirty="0"/>
              <a:t>Study muon tagging and momentum measurements, and the impact on physics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72E2-8C2A-5DEA-33F7-C61C54EA7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1A27-B3A5-F0A4-2172-35BDB9C73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77" y="2990936"/>
            <a:ext cx="4553727" cy="1858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EFA70-185F-505E-EE1E-010507537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471" y="3511602"/>
            <a:ext cx="887555" cy="846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D0350F-3521-1955-EFB2-2157FD04F7AC}"/>
              </a:ext>
            </a:extLst>
          </p:cNvPr>
          <p:cNvSpPr txBox="1"/>
          <p:nvPr/>
        </p:nvSpPr>
        <p:spPr>
          <a:xfrm>
            <a:off x="3537338" y="4316168"/>
            <a:ext cx="283741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Z= 660m      Z= 140m      Z=28m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7.2&gt;|</a:t>
            </a:r>
            <a:r>
              <a:rPr lang="el-GR" sz="1200" dirty="0">
                <a:solidFill>
                  <a:schemeClr val="bg2"/>
                </a:solidFill>
              </a:rPr>
              <a:t>η</a:t>
            </a:r>
            <a:r>
              <a:rPr lang="en-US" sz="1200" dirty="0">
                <a:solidFill>
                  <a:schemeClr val="bg2"/>
                </a:solidFill>
              </a:rPr>
              <a:t>|&gt;5.6   5.6&gt;|</a:t>
            </a:r>
            <a:r>
              <a:rPr lang="el-GR" sz="1200" dirty="0">
                <a:solidFill>
                  <a:schemeClr val="bg2"/>
                </a:solidFill>
              </a:rPr>
              <a:t>η</a:t>
            </a:r>
            <a:r>
              <a:rPr lang="en-US" sz="1200" dirty="0">
                <a:solidFill>
                  <a:schemeClr val="bg2"/>
                </a:solidFill>
              </a:rPr>
              <a:t>|&gt;4.0    4.0&gt;|</a:t>
            </a:r>
            <a:r>
              <a:rPr lang="el-GR" sz="1200" dirty="0">
                <a:solidFill>
                  <a:schemeClr val="bg2"/>
                </a:solidFill>
              </a:rPr>
              <a:t>η</a:t>
            </a:r>
            <a:r>
              <a:rPr lang="en-US" sz="1200" dirty="0">
                <a:solidFill>
                  <a:schemeClr val="bg2"/>
                </a:solidFill>
              </a:rPr>
              <a:t>|&gt;2.4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8BF4B-0745-74F3-C183-279F174C8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35" y="2938332"/>
            <a:ext cx="1791734" cy="2123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5E8FF6-A8FE-4D91-28C9-D1B2C666DD53}"/>
                  </a:ext>
                </a:extLst>
              </p:cNvPr>
              <p:cNvSpPr txBox="1"/>
              <p:nvPr/>
            </p:nvSpPr>
            <p:spPr>
              <a:xfrm>
                <a:off x="1562688" y="3063844"/>
                <a:ext cx="1791735" cy="1177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1.05 m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5.1 m</a:t>
                </a:r>
                <a:endParaRPr lang="en-US" dirty="0"/>
              </a:p>
              <a:p>
                <a:r>
                  <a:rPr lang="en-US" dirty="0"/>
                  <a:t>L = </a:t>
                </a:r>
                <a:r>
                  <a:rPr lang="en-US" dirty="0">
                    <a:sym typeface="Wingdings" pitchFamily="2" charset="2"/>
                  </a:rPr>
                  <a:t>4.5 m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=4.1 </m:t>
                    </m:r>
                  </m:oMath>
                </a14:m>
                <a:r>
                  <a:rPr lang="en-US" dirty="0"/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sz="1200" dirty="0"/>
                  <a:t>4−18 </a:t>
                </a:r>
                <a:r>
                  <a:rPr lang="en-US" sz="1200" dirty="0" err="1"/>
                  <a:t>T・m</a:t>
                </a:r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5E8FF6-A8FE-4D91-28C9-D1B2C666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88" y="3063844"/>
                <a:ext cx="1791735" cy="1177695"/>
              </a:xfrm>
              <a:prstGeom prst="rect">
                <a:avLst/>
              </a:prstGeom>
              <a:blipFill>
                <a:blip r:embed="rId5"/>
                <a:stretch>
                  <a:fillRect l="-699" b="-21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652EBE-2D5D-4CF0-343E-B9E6B2299876}"/>
              </a:ext>
            </a:extLst>
          </p:cNvPr>
          <p:cNvSpPr txBox="1"/>
          <p:nvPr/>
        </p:nvSpPr>
        <p:spPr>
          <a:xfrm>
            <a:off x="3146612" y="4805108"/>
            <a:ext cx="379563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Small angles require large distances from IP</a:t>
            </a:r>
          </a:p>
        </p:txBody>
      </p:sp>
    </p:spTree>
    <p:extLst>
      <p:ext uri="{BB962C8B-B14F-4D97-AF65-F5344CB8AC3E}">
        <p14:creationId xmlns:p14="http://schemas.microsoft.com/office/powerpoint/2010/main" val="3929286707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1915</Words>
  <Application>Microsoft Macintosh PowerPoint</Application>
  <PresentationFormat>On-screen Show (16:9)</PresentationFormat>
  <Paragraphs>274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Roboto</vt:lpstr>
      <vt:lpstr>Arial</vt:lpstr>
      <vt:lpstr>Times New Roman</vt:lpstr>
      <vt:lpstr>Cambria Math</vt:lpstr>
      <vt:lpstr>Helvetica Neue</vt:lpstr>
      <vt:lpstr>Wingdings</vt:lpstr>
      <vt:lpstr>Helvetica Neue Medium</vt:lpstr>
      <vt:lpstr>Material</vt:lpstr>
      <vt:lpstr>Forward Muon Detection  &amp; Luminosity Measurement </vt:lpstr>
      <vt:lpstr>Outline</vt:lpstr>
      <vt:lpstr>Motivation for Forward Muon Detection</vt:lpstr>
      <vt:lpstr>VBF Higgs Production for a 10 TeV μ+μ− Collider</vt:lpstr>
      <vt:lpstr>Muon-Proton DIS Kinematics (E,η in Q2 - x plane)</vt:lpstr>
      <vt:lpstr>Bhabha Scattering for μ+μ− Luminosity Measurement</vt:lpstr>
      <vt:lpstr>Bhabha Scattering Integrated Cross Section @10TeV</vt:lpstr>
      <vt:lpstr>Bhabha Scattering Integrated Cross Section @10TeV</vt:lpstr>
      <vt:lpstr>A Far Forward Muon Spectrometer Design Study</vt:lpstr>
      <vt:lpstr>Straw Momentum Resolution with Ideal Toroid</vt:lpstr>
      <vt:lpstr>Momentum Resolution with 3 Toroids for Full η Coverage</vt:lpstr>
      <vt:lpstr>Muon Energy and Angle Measurements</vt:lpstr>
      <vt:lpstr>Straw Detector Design: Cathode Strip Chambers</vt:lpstr>
      <vt:lpstr>Traditional Trapezoidal CSC Layout</vt:lpstr>
      <vt:lpstr>UV Strips for Higher Occupancy Tolerance</vt:lpstr>
      <vt:lpstr>Or Perhaps a Universal Hexagonal CSC with UV Strips ?</vt:lpstr>
      <vt:lpstr>Possible Arrangement        of Hexagons</vt:lpstr>
      <vt:lpstr>Summary</vt:lpstr>
      <vt:lpstr>Acknowledgements</vt:lpstr>
      <vt:lpstr>Backup</vt:lpstr>
      <vt:lpstr>VBF Higgs Production for μ+μ− Collider</vt:lpstr>
      <vt:lpstr>Detector Considerations and Challenges</vt:lpstr>
      <vt:lpstr>Challenge: Luminosity Measurement for Muon-proton Collisions?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of a TeV Scale Muon-Ion Collider</dc:title>
  <cp:lastModifiedBy>Darin Acosta</cp:lastModifiedBy>
  <cp:revision>380</cp:revision>
  <cp:lastPrinted>2024-07-14T16:40:26Z</cp:lastPrinted>
  <dcterms:modified xsi:type="dcterms:W3CDTF">2025-08-08T12:30:06Z</dcterms:modified>
</cp:coreProperties>
</file>